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3657600" cx="5486400"/>
  <p:notesSz cx="6858000" cy="9144000"/>
  <p:embeddedFontLst>
    <p:embeddedFont>
      <p:font typeface="Poppins"/>
      <p:regular r:id="rId8"/>
      <p:bold r:id="rId9"/>
      <p:italic r:id="rId10"/>
      <p:boldItalic r:id="rId11"/>
    </p:embeddedFont>
    <p:embeddedFont>
      <p:font typeface="Poppins Medium"/>
      <p:regular r:id="rId12"/>
      <p:bold r:id="rId13"/>
      <p:italic r:id="rId14"/>
      <p:boldItalic r:id="rId15"/>
    </p:embeddedFont>
    <p:embeddedFont>
      <p:font typeface="Poppins Black"/>
      <p:bold r:id="rId16"/>
      <p:boldItalic r:id="rId17"/>
    </p:embeddedFont>
    <p:embeddedFont>
      <p:font typeface="Poppins SemiBold"/>
      <p:regular r:id="rId18"/>
      <p:bold r:id="rId19"/>
      <p:italic r:id="rId20"/>
      <p:boldItalic r:id="rId21"/>
    </p:embeddedFont>
    <p:embeddedFont>
      <p:font typeface="Poppins ExtraBold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2">
          <p15:clr>
            <a:srgbClr val="747775"/>
          </p15:clr>
        </p15:guide>
        <p15:guide id="2" pos="172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2" orient="horz"/>
        <p:guide pos="172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italic.fntdata"/><Relationship Id="rId11" Type="http://schemas.openxmlformats.org/officeDocument/2006/relationships/font" Target="fonts/Poppins-boldItalic.fntdata"/><Relationship Id="rId22" Type="http://schemas.openxmlformats.org/officeDocument/2006/relationships/font" Target="fonts/PoppinsExtraBold-bold.fntdata"/><Relationship Id="rId10" Type="http://schemas.openxmlformats.org/officeDocument/2006/relationships/font" Target="fonts/Poppins-italic.fntdata"/><Relationship Id="rId21" Type="http://schemas.openxmlformats.org/officeDocument/2006/relationships/font" Target="fonts/PoppinsSemiBold-boldItalic.fntdata"/><Relationship Id="rId13" Type="http://schemas.openxmlformats.org/officeDocument/2006/relationships/font" Target="fonts/PoppinsMedium-bold.fntdata"/><Relationship Id="rId12" Type="http://schemas.openxmlformats.org/officeDocument/2006/relationships/font" Target="fonts/PoppinsMedium-regular.fntdata"/><Relationship Id="rId23" Type="http://schemas.openxmlformats.org/officeDocument/2006/relationships/font" Target="fonts/PoppinsExtra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bold.fntdata"/><Relationship Id="rId15" Type="http://schemas.openxmlformats.org/officeDocument/2006/relationships/font" Target="fonts/PoppinsMedium-boldItalic.fntdata"/><Relationship Id="rId14" Type="http://schemas.openxmlformats.org/officeDocument/2006/relationships/font" Target="fonts/PoppinsMedium-italic.fntdata"/><Relationship Id="rId17" Type="http://schemas.openxmlformats.org/officeDocument/2006/relationships/font" Target="fonts/PoppinsBlack-boldItalic.fntdata"/><Relationship Id="rId16" Type="http://schemas.openxmlformats.org/officeDocument/2006/relationships/font" Target="fonts/PoppinsBlack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SemiBold-bold.fntdata"/><Relationship Id="rId6" Type="http://schemas.openxmlformats.org/officeDocument/2006/relationships/slide" Target="slides/slide1.xml"/><Relationship Id="rId18" Type="http://schemas.openxmlformats.org/officeDocument/2006/relationships/font" Target="fonts/PoppinsSemiBold-regular.fntdata"/><Relationship Id="rId7" Type="http://schemas.openxmlformats.org/officeDocument/2006/relationships/slide" Target="slides/slide2.xml"/><Relationship Id="rId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cb0b213aaa_0_0:notes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cb0b213a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7025" y="529476"/>
            <a:ext cx="5112300" cy="14595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13"/>
              <a:buNone/>
              <a:defRPr sz="3312"/>
            </a:lvl1pPr>
            <a:lvl2pPr lvl="1" algn="ctr">
              <a:spcBef>
                <a:spcPts val="0"/>
              </a:spcBef>
              <a:spcAft>
                <a:spcPts val="0"/>
              </a:spcAft>
              <a:buSzPts val="3313"/>
              <a:buNone/>
              <a:defRPr sz="3312"/>
            </a:lvl2pPr>
            <a:lvl3pPr lvl="2" algn="ctr">
              <a:spcBef>
                <a:spcPts val="0"/>
              </a:spcBef>
              <a:spcAft>
                <a:spcPts val="0"/>
              </a:spcAft>
              <a:buSzPts val="3313"/>
              <a:buNone/>
              <a:defRPr sz="3312"/>
            </a:lvl3pPr>
            <a:lvl4pPr lvl="3" algn="ctr">
              <a:spcBef>
                <a:spcPts val="0"/>
              </a:spcBef>
              <a:spcAft>
                <a:spcPts val="0"/>
              </a:spcAft>
              <a:buSzPts val="3313"/>
              <a:buNone/>
              <a:defRPr sz="3312"/>
            </a:lvl4pPr>
            <a:lvl5pPr lvl="4" algn="ctr">
              <a:spcBef>
                <a:spcPts val="0"/>
              </a:spcBef>
              <a:spcAft>
                <a:spcPts val="0"/>
              </a:spcAft>
              <a:buSzPts val="3313"/>
              <a:buNone/>
              <a:defRPr sz="3312"/>
            </a:lvl5pPr>
            <a:lvl6pPr lvl="5" algn="ctr">
              <a:spcBef>
                <a:spcPts val="0"/>
              </a:spcBef>
              <a:spcAft>
                <a:spcPts val="0"/>
              </a:spcAft>
              <a:buSzPts val="3313"/>
              <a:buNone/>
              <a:defRPr sz="3312"/>
            </a:lvl6pPr>
            <a:lvl7pPr lvl="6" algn="ctr">
              <a:spcBef>
                <a:spcPts val="0"/>
              </a:spcBef>
              <a:spcAft>
                <a:spcPts val="0"/>
              </a:spcAft>
              <a:buSzPts val="3313"/>
              <a:buNone/>
              <a:defRPr sz="3312"/>
            </a:lvl7pPr>
            <a:lvl8pPr lvl="7" algn="ctr">
              <a:spcBef>
                <a:spcPts val="0"/>
              </a:spcBef>
              <a:spcAft>
                <a:spcPts val="0"/>
              </a:spcAft>
              <a:buSzPts val="3313"/>
              <a:buNone/>
              <a:defRPr sz="3312"/>
            </a:lvl8pPr>
            <a:lvl9pPr lvl="8" algn="ctr">
              <a:spcBef>
                <a:spcPts val="0"/>
              </a:spcBef>
              <a:spcAft>
                <a:spcPts val="0"/>
              </a:spcAft>
              <a:buSzPts val="3313"/>
              <a:buNone/>
              <a:defRPr sz="3312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7020" y="2015378"/>
            <a:ext cx="5112300" cy="5637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 sz="637"/>
            </a:lvl1pPr>
            <a:lvl2pPr lvl="1">
              <a:buNone/>
              <a:defRPr sz="637"/>
            </a:lvl2pPr>
            <a:lvl3pPr lvl="2">
              <a:buNone/>
              <a:defRPr sz="637"/>
            </a:lvl3pPr>
            <a:lvl4pPr lvl="3">
              <a:buNone/>
              <a:defRPr sz="637"/>
            </a:lvl4pPr>
            <a:lvl5pPr lvl="4">
              <a:buNone/>
              <a:defRPr sz="637"/>
            </a:lvl5pPr>
            <a:lvl6pPr lvl="5">
              <a:buNone/>
              <a:defRPr sz="637"/>
            </a:lvl6pPr>
            <a:lvl7pPr lvl="6">
              <a:buNone/>
              <a:defRPr sz="637"/>
            </a:lvl7pPr>
            <a:lvl8pPr lvl="7">
              <a:buNone/>
              <a:defRPr sz="637"/>
            </a:lvl8pPr>
            <a:lvl9pPr lvl="8">
              <a:buNone/>
              <a:defRPr sz="63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7020" y="786578"/>
            <a:ext cx="5112300" cy="13962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44"/>
              <a:buNone/>
              <a:defRPr sz="7644"/>
            </a:lvl1pPr>
            <a:lvl2pPr lvl="1" algn="ctr">
              <a:spcBef>
                <a:spcPts val="0"/>
              </a:spcBef>
              <a:spcAft>
                <a:spcPts val="0"/>
              </a:spcAft>
              <a:buSzPts val="7644"/>
              <a:buNone/>
              <a:defRPr sz="7644"/>
            </a:lvl2pPr>
            <a:lvl3pPr lvl="2" algn="ctr">
              <a:spcBef>
                <a:spcPts val="0"/>
              </a:spcBef>
              <a:spcAft>
                <a:spcPts val="0"/>
              </a:spcAft>
              <a:buSzPts val="7644"/>
              <a:buNone/>
              <a:defRPr sz="7644"/>
            </a:lvl3pPr>
            <a:lvl4pPr lvl="3" algn="ctr">
              <a:spcBef>
                <a:spcPts val="0"/>
              </a:spcBef>
              <a:spcAft>
                <a:spcPts val="0"/>
              </a:spcAft>
              <a:buSzPts val="7644"/>
              <a:buNone/>
              <a:defRPr sz="7644"/>
            </a:lvl4pPr>
            <a:lvl5pPr lvl="4" algn="ctr">
              <a:spcBef>
                <a:spcPts val="0"/>
              </a:spcBef>
              <a:spcAft>
                <a:spcPts val="0"/>
              </a:spcAft>
              <a:buSzPts val="7644"/>
              <a:buNone/>
              <a:defRPr sz="7644"/>
            </a:lvl5pPr>
            <a:lvl6pPr lvl="5" algn="ctr">
              <a:spcBef>
                <a:spcPts val="0"/>
              </a:spcBef>
              <a:spcAft>
                <a:spcPts val="0"/>
              </a:spcAft>
              <a:buSzPts val="7644"/>
              <a:buNone/>
              <a:defRPr sz="7644"/>
            </a:lvl6pPr>
            <a:lvl7pPr lvl="6" algn="ctr">
              <a:spcBef>
                <a:spcPts val="0"/>
              </a:spcBef>
              <a:spcAft>
                <a:spcPts val="0"/>
              </a:spcAft>
              <a:buSzPts val="7644"/>
              <a:buNone/>
              <a:defRPr sz="7644"/>
            </a:lvl7pPr>
            <a:lvl8pPr lvl="7" algn="ctr">
              <a:spcBef>
                <a:spcPts val="0"/>
              </a:spcBef>
              <a:spcAft>
                <a:spcPts val="0"/>
              </a:spcAft>
              <a:buSzPts val="7644"/>
              <a:buNone/>
              <a:defRPr sz="7644"/>
            </a:lvl8pPr>
            <a:lvl9pPr lvl="8" algn="ctr">
              <a:spcBef>
                <a:spcPts val="0"/>
              </a:spcBef>
              <a:spcAft>
                <a:spcPts val="0"/>
              </a:spcAft>
              <a:buSzPts val="7644"/>
              <a:buNone/>
              <a:defRPr sz="7644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7020" y="2241582"/>
            <a:ext cx="5112300" cy="9249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301413" lvl="0" marL="457200" algn="ctr">
              <a:spcBef>
                <a:spcPts val="0"/>
              </a:spcBef>
              <a:spcAft>
                <a:spcPts val="0"/>
              </a:spcAft>
              <a:buSzPts val="1147"/>
              <a:buChar char="●"/>
              <a:defRPr sz="1146"/>
            </a:lvl1pPr>
            <a:lvl2pPr indent="-285232" lvl="1" marL="914400" algn="ctr">
              <a:spcBef>
                <a:spcPts val="0"/>
              </a:spcBef>
              <a:spcAft>
                <a:spcPts val="0"/>
              </a:spcAft>
              <a:buSzPts val="892"/>
              <a:buChar char="○"/>
              <a:defRPr sz="891"/>
            </a:lvl2pPr>
            <a:lvl3pPr indent="-285232" lvl="2" marL="1371600" algn="ctr">
              <a:spcBef>
                <a:spcPts val="0"/>
              </a:spcBef>
              <a:spcAft>
                <a:spcPts val="0"/>
              </a:spcAft>
              <a:buSzPts val="892"/>
              <a:buChar char="■"/>
              <a:defRPr sz="891"/>
            </a:lvl3pPr>
            <a:lvl4pPr indent="-285232" lvl="3" marL="1828800" algn="ctr">
              <a:spcBef>
                <a:spcPts val="0"/>
              </a:spcBef>
              <a:spcAft>
                <a:spcPts val="0"/>
              </a:spcAft>
              <a:buSzPts val="892"/>
              <a:buChar char="●"/>
              <a:defRPr sz="891"/>
            </a:lvl4pPr>
            <a:lvl5pPr indent="-285232" lvl="4" marL="2286000" algn="ctr">
              <a:spcBef>
                <a:spcPts val="0"/>
              </a:spcBef>
              <a:spcAft>
                <a:spcPts val="0"/>
              </a:spcAft>
              <a:buSzPts val="892"/>
              <a:buChar char="○"/>
              <a:defRPr sz="891"/>
            </a:lvl5pPr>
            <a:lvl6pPr indent="-285232" lvl="5" marL="2743200" algn="ctr">
              <a:spcBef>
                <a:spcPts val="0"/>
              </a:spcBef>
              <a:spcAft>
                <a:spcPts val="0"/>
              </a:spcAft>
              <a:buSzPts val="892"/>
              <a:buChar char="■"/>
              <a:defRPr sz="891"/>
            </a:lvl6pPr>
            <a:lvl7pPr indent="-285232" lvl="6" marL="3200400" algn="ctr">
              <a:spcBef>
                <a:spcPts val="0"/>
              </a:spcBef>
              <a:spcAft>
                <a:spcPts val="0"/>
              </a:spcAft>
              <a:buSzPts val="892"/>
              <a:buChar char="●"/>
              <a:defRPr sz="891"/>
            </a:lvl7pPr>
            <a:lvl8pPr indent="-285232" lvl="7" marL="3657600" algn="ctr">
              <a:spcBef>
                <a:spcPts val="0"/>
              </a:spcBef>
              <a:spcAft>
                <a:spcPts val="0"/>
              </a:spcAft>
              <a:buSzPts val="892"/>
              <a:buChar char="○"/>
              <a:defRPr sz="891"/>
            </a:lvl8pPr>
            <a:lvl9pPr indent="-285232" lvl="8" marL="4114800" algn="ctr">
              <a:spcBef>
                <a:spcPts val="0"/>
              </a:spcBef>
              <a:spcAft>
                <a:spcPts val="0"/>
              </a:spcAft>
              <a:buSzPts val="892"/>
              <a:buChar char="■"/>
              <a:defRPr sz="891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 sz="637"/>
            </a:lvl1pPr>
            <a:lvl2pPr lvl="1">
              <a:buNone/>
              <a:defRPr sz="637"/>
            </a:lvl2pPr>
            <a:lvl3pPr lvl="2">
              <a:buNone/>
              <a:defRPr sz="637"/>
            </a:lvl3pPr>
            <a:lvl4pPr lvl="3">
              <a:buNone/>
              <a:defRPr sz="637"/>
            </a:lvl4pPr>
            <a:lvl5pPr lvl="4">
              <a:buNone/>
              <a:defRPr sz="637"/>
            </a:lvl5pPr>
            <a:lvl6pPr lvl="5">
              <a:buNone/>
              <a:defRPr sz="637"/>
            </a:lvl6pPr>
            <a:lvl7pPr lvl="6">
              <a:buNone/>
              <a:defRPr sz="637"/>
            </a:lvl7pPr>
            <a:lvl8pPr lvl="7">
              <a:buNone/>
              <a:defRPr sz="637"/>
            </a:lvl8pPr>
            <a:lvl9pPr lvl="8">
              <a:buNone/>
              <a:defRPr sz="63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 sz="637"/>
            </a:lvl1pPr>
            <a:lvl2pPr lvl="1">
              <a:buNone/>
              <a:defRPr sz="637"/>
            </a:lvl2pPr>
            <a:lvl3pPr lvl="2">
              <a:buNone/>
              <a:defRPr sz="637"/>
            </a:lvl3pPr>
            <a:lvl4pPr lvl="3">
              <a:buNone/>
              <a:defRPr sz="637"/>
            </a:lvl4pPr>
            <a:lvl5pPr lvl="4">
              <a:buNone/>
              <a:defRPr sz="637"/>
            </a:lvl5pPr>
            <a:lvl6pPr lvl="5">
              <a:buNone/>
              <a:defRPr sz="637"/>
            </a:lvl6pPr>
            <a:lvl7pPr lvl="6">
              <a:buNone/>
              <a:defRPr sz="637"/>
            </a:lvl7pPr>
            <a:lvl8pPr lvl="7">
              <a:buNone/>
              <a:defRPr sz="637"/>
            </a:lvl8pPr>
            <a:lvl9pPr lvl="8">
              <a:buNone/>
              <a:defRPr sz="63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7020" y="1529493"/>
            <a:ext cx="5112300" cy="5985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93"/>
              <a:buNone/>
              <a:defRPr sz="2293"/>
            </a:lvl1pPr>
            <a:lvl2pPr lvl="1" algn="ctr">
              <a:spcBef>
                <a:spcPts val="0"/>
              </a:spcBef>
              <a:spcAft>
                <a:spcPts val="0"/>
              </a:spcAft>
              <a:buSzPts val="2293"/>
              <a:buNone/>
              <a:defRPr sz="2293"/>
            </a:lvl2pPr>
            <a:lvl3pPr lvl="2" algn="ctr">
              <a:spcBef>
                <a:spcPts val="0"/>
              </a:spcBef>
              <a:spcAft>
                <a:spcPts val="0"/>
              </a:spcAft>
              <a:buSzPts val="2293"/>
              <a:buNone/>
              <a:defRPr sz="2293"/>
            </a:lvl3pPr>
            <a:lvl4pPr lvl="3" algn="ctr">
              <a:spcBef>
                <a:spcPts val="0"/>
              </a:spcBef>
              <a:spcAft>
                <a:spcPts val="0"/>
              </a:spcAft>
              <a:buSzPts val="2293"/>
              <a:buNone/>
              <a:defRPr sz="2293"/>
            </a:lvl4pPr>
            <a:lvl5pPr lvl="4" algn="ctr">
              <a:spcBef>
                <a:spcPts val="0"/>
              </a:spcBef>
              <a:spcAft>
                <a:spcPts val="0"/>
              </a:spcAft>
              <a:buSzPts val="2293"/>
              <a:buNone/>
              <a:defRPr sz="2293"/>
            </a:lvl5pPr>
            <a:lvl6pPr lvl="5" algn="ctr">
              <a:spcBef>
                <a:spcPts val="0"/>
              </a:spcBef>
              <a:spcAft>
                <a:spcPts val="0"/>
              </a:spcAft>
              <a:buSzPts val="2293"/>
              <a:buNone/>
              <a:defRPr sz="2293"/>
            </a:lvl6pPr>
            <a:lvl7pPr lvl="6" algn="ctr">
              <a:spcBef>
                <a:spcPts val="0"/>
              </a:spcBef>
              <a:spcAft>
                <a:spcPts val="0"/>
              </a:spcAft>
              <a:buSzPts val="2293"/>
              <a:buNone/>
              <a:defRPr sz="2293"/>
            </a:lvl7pPr>
            <a:lvl8pPr lvl="7" algn="ctr">
              <a:spcBef>
                <a:spcPts val="0"/>
              </a:spcBef>
              <a:spcAft>
                <a:spcPts val="0"/>
              </a:spcAft>
              <a:buSzPts val="2293"/>
              <a:buNone/>
              <a:defRPr sz="2293"/>
            </a:lvl8pPr>
            <a:lvl9pPr lvl="8" algn="ctr">
              <a:spcBef>
                <a:spcPts val="0"/>
              </a:spcBef>
              <a:spcAft>
                <a:spcPts val="0"/>
              </a:spcAft>
              <a:buSzPts val="2293"/>
              <a:buNone/>
              <a:defRPr sz="2293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 sz="637"/>
            </a:lvl1pPr>
            <a:lvl2pPr lvl="1">
              <a:buNone/>
              <a:defRPr sz="637"/>
            </a:lvl2pPr>
            <a:lvl3pPr lvl="2">
              <a:buNone/>
              <a:defRPr sz="637"/>
            </a:lvl3pPr>
            <a:lvl4pPr lvl="3">
              <a:buNone/>
              <a:defRPr sz="637"/>
            </a:lvl4pPr>
            <a:lvl5pPr lvl="4">
              <a:buNone/>
              <a:defRPr sz="637"/>
            </a:lvl5pPr>
            <a:lvl6pPr lvl="5">
              <a:buNone/>
              <a:defRPr sz="637"/>
            </a:lvl6pPr>
            <a:lvl7pPr lvl="6">
              <a:buNone/>
              <a:defRPr sz="637"/>
            </a:lvl7pPr>
            <a:lvl8pPr lvl="7">
              <a:buNone/>
              <a:defRPr sz="637"/>
            </a:lvl8pPr>
            <a:lvl9pPr lvl="8">
              <a:buNone/>
              <a:defRPr sz="63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1pPr>
            <a:lvl2pPr lvl="1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2pPr>
            <a:lvl3pPr lvl="2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3pPr>
            <a:lvl4pPr lvl="3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4pPr>
            <a:lvl5pPr lvl="4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5pPr>
            <a:lvl6pPr lvl="5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6pPr>
            <a:lvl7pPr lvl="6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7pPr>
            <a:lvl8pPr lvl="7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8pPr>
            <a:lvl9pPr lvl="8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7020" y="819538"/>
            <a:ext cx="51123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301413" lvl="0" marL="457200">
              <a:spcBef>
                <a:spcPts val="0"/>
              </a:spcBef>
              <a:spcAft>
                <a:spcPts val="0"/>
              </a:spcAft>
              <a:buSzPts val="1147"/>
              <a:buChar char="●"/>
              <a:defRPr sz="1146"/>
            </a:lvl1pPr>
            <a:lvl2pPr indent="-285232" lvl="1" marL="914400">
              <a:spcBef>
                <a:spcPts val="0"/>
              </a:spcBef>
              <a:spcAft>
                <a:spcPts val="0"/>
              </a:spcAft>
              <a:buSzPts val="892"/>
              <a:buChar char="○"/>
              <a:defRPr sz="891"/>
            </a:lvl2pPr>
            <a:lvl3pPr indent="-285232" lvl="2" marL="1371600">
              <a:spcBef>
                <a:spcPts val="0"/>
              </a:spcBef>
              <a:spcAft>
                <a:spcPts val="0"/>
              </a:spcAft>
              <a:buSzPts val="892"/>
              <a:buChar char="■"/>
              <a:defRPr sz="891"/>
            </a:lvl3pPr>
            <a:lvl4pPr indent="-285232" lvl="3" marL="1828800">
              <a:spcBef>
                <a:spcPts val="0"/>
              </a:spcBef>
              <a:spcAft>
                <a:spcPts val="0"/>
              </a:spcAft>
              <a:buSzPts val="892"/>
              <a:buChar char="●"/>
              <a:defRPr sz="891"/>
            </a:lvl4pPr>
            <a:lvl5pPr indent="-285232" lvl="4" marL="2286000">
              <a:spcBef>
                <a:spcPts val="0"/>
              </a:spcBef>
              <a:spcAft>
                <a:spcPts val="0"/>
              </a:spcAft>
              <a:buSzPts val="892"/>
              <a:buChar char="○"/>
              <a:defRPr sz="891"/>
            </a:lvl5pPr>
            <a:lvl6pPr indent="-285232" lvl="5" marL="2743200">
              <a:spcBef>
                <a:spcPts val="0"/>
              </a:spcBef>
              <a:spcAft>
                <a:spcPts val="0"/>
              </a:spcAft>
              <a:buSzPts val="892"/>
              <a:buChar char="■"/>
              <a:defRPr sz="891"/>
            </a:lvl6pPr>
            <a:lvl7pPr indent="-285232" lvl="6" marL="3200400">
              <a:spcBef>
                <a:spcPts val="0"/>
              </a:spcBef>
              <a:spcAft>
                <a:spcPts val="0"/>
              </a:spcAft>
              <a:buSzPts val="892"/>
              <a:buChar char="●"/>
              <a:defRPr sz="891"/>
            </a:lvl7pPr>
            <a:lvl8pPr indent="-285232" lvl="7" marL="3657600">
              <a:spcBef>
                <a:spcPts val="0"/>
              </a:spcBef>
              <a:spcAft>
                <a:spcPts val="0"/>
              </a:spcAft>
              <a:buSzPts val="892"/>
              <a:buChar char="○"/>
              <a:defRPr sz="891"/>
            </a:lvl8pPr>
            <a:lvl9pPr indent="-285232" lvl="8" marL="4114800">
              <a:spcBef>
                <a:spcPts val="0"/>
              </a:spcBef>
              <a:spcAft>
                <a:spcPts val="0"/>
              </a:spcAft>
              <a:buSzPts val="892"/>
              <a:buChar char="■"/>
              <a:defRPr sz="891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 sz="637"/>
            </a:lvl1pPr>
            <a:lvl2pPr lvl="1">
              <a:buNone/>
              <a:defRPr sz="637"/>
            </a:lvl2pPr>
            <a:lvl3pPr lvl="2">
              <a:buNone/>
              <a:defRPr sz="637"/>
            </a:lvl3pPr>
            <a:lvl4pPr lvl="3">
              <a:buNone/>
              <a:defRPr sz="637"/>
            </a:lvl4pPr>
            <a:lvl5pPr lvl="4">
              <a:buNone/>
              <a:defRPr sz="637"/>
            </a:lvl5pPr>
            <a:lvl6pPr lvl="5">
              <a:buNone/>
              <a:defRPr sz="637"/>
            </a:lvl6pPr>
            <a:lvl7pPr lvl="6">
              <a:buNone/>
              <a:defRPr sz="637"/>
            </a:lvl7pPr>
            <a:lvl8pPr lvl="7">
              <a:buNone/>
              <a:defRPr sz="637"/>
            </a:lvl8pPr>
            <a:lvl9pPr lvl="8">
              <a:buNone/>
              <a:defRPr sz="63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1pPr>
            <a:lvl2pPr lvl="1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2pPr>
            <a:lvl3pPr lvl="2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3pPr>
            <a:lvl4pPr lvl="3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4pPr>
            <a:lvl5pPr lvl="4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5pPr>
            <a:lvl6pPr lvl="5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6pPr>
            <a:lvl7pPr lvl="6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7pPr>
            <a:lvl8pPr lvl="7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8pPr>
            <a:lvl9pPr lvl="8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7020" y="819538"/>
            <a:ext cx="24000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232" lvl="0" marL="457200">
              <a:spcBef>
                <a:spcPts val="0"/>
              </a:spcBef>
              <a:spcAft>
                <a:spcPts val="0"/>
              </a:spcAft>
              <a:buSzPts val="892"/>
              <a:buChar char="●"/>
              <a:defRPr sz="891"/>
            </a:lvl1pPr>
            <a:lvl2pPr indent="-277141" lvl="1" marL="914400">
              <a:spcBef>
                <a:spcPts val="0"/>
              </a:spcBef>
              <a:spcAft>
                <a:spcPts val="0"/>
              </a:spcAft>
              <a:buSzPts val="764"/>
              <a:buChar char="○"/>
              <a:defRPr sz="764"/>
            </a:lvl2pPr>
            <a:lvl3pPr indent="-277141" lvl="2" marL="1371600">
              <a:spcBef>
                <a:spcPts val="0"/>
              </a:spcBef>
              <a:spcAft>
                <a:spcPts val="0"/>
              </a:spcAft>
              <a:buSzPts val="764"/>
              <a:buChar char="■"/>
              <a:defRPr sz="764"/>
            </a:lvl3pPr>
            <a:lvl4pPr indent="-277141" lvl="3" marL="1828800">
              <a:spcBef>
                <a:spcPts val="0"/>
              </a:spcBef>
              <a:spcAft>
                <a:spcPts val="0"/>
              </a:spcAft>
              <a:buSzPts val="764"/>
              <a:buChar char="●"/>
              <a:defRPr sz="764"/>
            </a:lvl4pPr>
            <a:lvl5pPr indent="-277142" lvl="4" marL="2286000">
              <a:spcBef>
                <a:spcPts val="0"/>
              </a:spcBef>
              <a:spcAft>
                <a:spcPts val="0"/>
              </a:spcAft>
              <a:buSzPts val="764"/>
              <a:buChar char="○"/>
              <a:defRPr sz="764"/>
            </a:lvl5pPr>
            <a:lvl6pPr indent="-277142" lvl="5" marL="2743200">
              <a:spcBef>
                <a:spcPts val="0"/>
              </a:spcBef>
              <a:spcAft>
                <a:spcPts val="0"/>
              </a:spcAft>
              <a:buSzPts val="764"/>
              <a:buChar char="■"/>
              <a:defRPr sz="764"/>
            </a:lvl6pPr>
            <a:lvl7pPr indent="-277142" lvl="6" marL="3200400">
              <a:spcBef>
                <a:spcPts val="0"/>
              </a:spcBef>
              <a:spcAft>
                <a:spcPts val="0"/>
              </a:spcAft>
              <a:buSzPts val="764"/>
              <a:buChar char="●"/>
              <a:defRPr sz="764"/>
            </a:lvl7pPr>
            <a:lvl8pPr indent="-277142" lvl="7" marL="3657600">
              <a:spcBef>
                <a:spcPts val="0"/>
              </a:spcBef>
              <a:spcAft>
                <a:spcPts val="0"/>
              </a:spcAft>
              <a:buSzPts val="764"/>
              <a:buChar char="○"/>
              <a:defRPr sz="764"/>
            </a:lvl8pPr>
            <a:lvl9pPr indent="-277142" lvl="8" marL="4114800">
              <a:spcBef>
                <a:spcPts val="0"/>
              </a:spcBef>
              <a:spcAft>
                <a:spcPts val="0"/>
              </a:spcAft>
              <a:buSzPts val="764"/>
              <a:buChar char="■"/>
              <a:defRPr sz="764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99440" y="819538"/>
            <a:ext cx="24000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232" lvl="0" marL="457200">
              <a:spcBef>
                <a:spcPts val="0"/>
              </a:spcBef>
              <a:spcAft>
                <a:spcPts val="0"/>
              </a:spcAft>
              <a:buSzPts val="892"/>
              <a:buChar char="●"/>
              <a:defRPr sz="891"/>
            </a:lvl1pPr>
            <a:lvl2pPr indent="-277141" lvl="1" marL="914400">
              <a:spcBef>
                <a:spcPts val="0"/>
              </a:spcBef>
              <a:spcAft>
                <a:spcPts val="0"/>
              </a:spcAft>
              <a:buSzPts val="764"/>
              <a:buChar char="○"/>
              <a:defRPr sz="764"/>
            </a:lvl2pPr>
            <a:lvl3pPr indent="-277141" lvl="2" marL="1371600">
              <a:spcBef>
                <a:spcPts val="0"/>
              </a:spcBef>
              <a:spcAft>
                <a:spcPts val="0"/>
              </a:spcAft>
              <a:buSzPts val="764"/>
              <a:buChar char="■"/>
              <a:defRPr sz="764"/>
            </a:lvl3pPr>
            <a:lvl4pPr indent="-277141" lvl="3" marL="1828800">
              <a:spcBef>
                <a:spcPts val="0"/>
              </a:spcBef>
              <a:spcAft>
                <a:spcPts val="0"/>
              </a:spcAft>
              <a:buSzPts val="764"/>
              <a:buChar char="●"/>
              <a:defRPr sz="764"/>
            </a:lvl4pPr>
            <a:lvl5pPr indent="-277142" lvl="4" marL="2286000">
              <a:spcBef>
                <a:spcPts val="0"/>
              </a:spcBef>
              <a:spcAft>
                <a:spcPts val="0"/>
              </a:spcAft>
              <a:buSzPts val="764"/>
              <a:buChar char="○"/>
              <a:defRPr sz="764"/>
            </a:lvl5pPr>
            <a:lvl6pPr indent="-277142" lvl="5" marL="2743200">
              <a:spcBef>
                <a:spcPts val="0"/>
              </a:spcBef>
              <a:spcAft>
                <a:spcPts val="0"/>
              </a:spcAft>
              <a:buSzPts val="764"/>
              <a:buChar char="■"/>
              <a:defRPr sz="764"/>
            </a:lvl6pPr>
            <a:lvl7pPr indent="-277142" lvl="6" marL="3200400">
              <a:spcBef>
                <a:spcPts val="0"/>
              </a:spcBef>
              <a:spcAft>
                <a:spcPts val="0"/>
              </a:spcAft>
              <a:buSzPts val="764"/>
              <a:buChar char="●"/>
              <a:defRPr sz="764"/>
            </a:lvl7pPr>
            <a:lvl8pPr indent="-277142" lvl="7" marL="3657600">
              <a:spcBef>
                <a:spcPts val="0"/>
              </a:spcBef>
              <a:spcAft>
                <a:spcPts val="0"/>
              </a:spcAft>
              <a:buSzPts val="764"/>
              <a:buChar char="○"/>
              <a:defRPr sz="764"/>
            </a:lvl8pPr>
            <a:lvl9pPr indent="-277142" lvl="8" marL="4114800">
              <a:spcBef>
                <a:spcPts val="0"/>
              </a:spcBef>
              <a:spcAft>
                <a:spcPts val="0"/>
              </a:spcAft>
              <a:buSzPts val="764"/>
              <a:buChar char="■"/>
              <a:defRPr sz="764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 sz="637"/>
            </a:lvl1pPr>
            <a:lvl2pPr lvl="1">
              <a:buNone/>
              <a:defRPr sz="637"/>
            </a:lvl2pPr>
            <a:lvl3pPr lvl="2">
              <a:buNone/>
              <a:defRPr sz="637"/>
            </a:lvl3pPr>
            <a:lvl4pPr lvl="3">
              <a:buNone/>
              <a:defRPr sz="637"/>
            </a:lvl4pPr>
            <a:lvl5pPr lvl="4">
              <a:buNone/>
              <a:defRPr sz="637"/>
            </a:lvl5pPr>
            <a:lvl6pPr lvl="5">
              <a:buNone/>
              <a:defRPr sz="637"/>
            </a:lvl6pPr>
            <a:lvl7pPr lvl="6">
              <a:buNone/>
              <a:defRPr sz="637"/>
            </a:lvl7pPr>
            <a:lvl8pPr lvl="7">
              <a:buNone/>
              <a:defRPr sz="637"/>
            </a:lvl8pPr>
            <a:lvl9pPr lvl="8">
              <a:buNone/>
              <a:defRPr sz="63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1pPr>
            <a:lvl2pPr lvl="1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2pPr>
            <a:lvl3pPr lvl="2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3pPr>
            <a:lvl4pPr lvl="3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4pPr>
            <a:lvl5pPr lvl="4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5pPr>
            <a:lvl6pPr lvl="5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6pPr>
            <a:lvl7pPr lvl="6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7pPr>
            <a:lvl8pPr lvl="7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8pPr>
            <a:lvl9pPr lvl="8">
              <a:spcBef>
                <a:spcPts val="0"/>
              </a:spcBef>
              <a:spcAft>
                <a:spcPts val="0"/>
              </a:spcAft>
              <a:buSzPts val="1784"/>
              <a:buNone/>
              <a:defRPr sz="1783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 sz="637"/>
            </a:lvl1pPr>
            <a:lvl2pPr lvl="1">
              <a:buNone/>
              <a:defRPr sz="637"/>
            </a:lvl2pPr>
            <a:lvl3pPr lvl="2">
              <a:buNone/>
              <a:defRPr sz="637"/>
            </a:lvl3pPr>
            <a:lvl4pPr lvl="3">
              <a:buNone/>
              <a:defRPr sz="637"/>
            </a:lvl4pPr>
            <a:lvl5pPr lvl="4">
              <a:buNone/>
              <a:defRPr sz="637"/>
            </a:lvl5pPr>
            <a:lvl6pPr lvl="5">
              <a:buNone/>
              <a:defRPr sz="637"/>
            </a:lvl6pPr>
            <a:lvl7pPr lvl="6">
              <a:buNone/>
              <a:defRPr sz="637"/>
            </a:lvl7pPr>
            <a:lvl8pPr lvl="7">
              <a:buNone/>
              <a:defRPr sz="637"/>
            </a:lvl8pPr>
            <a:lvl9pPr lvl="8">
              <a:buNone/>
              <a:defRPr sz="63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7020" y="395093"/>
            <a:ext cx="1684800" cy="5373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29"/>
              <a:buNone/>
              <a:defRPr sz="1528"/>
            </a:lvl1pPr>
            <a:lvl2pPr lvl="1">
              <a:spcBef>
                <a:spcPts val="0"/>
              </a:spcBef>
              <a:spcAft>
                <a:spcPts val="0"/>
              </a:spcAft>
              <a:buSzPts val="1529"/>
              <a:buNone/>
              <a:defRPr sz="1528"/>
            </a:lvl2pPr>
            <a:lvl3pPr lvl="2">
              <a:spcBef>
                <a:spcPts val="0"/>
              </a:spcBef>
              <a:spcAft>
                <a:spcPts val="0"/>
              </a:spcAft>
              <a:buSzPts val="1529"/>
              <a:buNone/>
              <a:defRPr sz="1528"/>
            </a:lvl3pPr>
            <a:lvl4pPr lvl="3">
              <a:spcBef>
                <a:spcPts val="0"/>
              </a:spcBef>
              <a:spcAft>
                <a:spcPts val="0"/>
              </a:spcAft>
              <a:buSzPts val="1529"/>
              <a:buNone/>
              <a:defRPr sz="1528"/>
            </a:lvl4pPr>
            <a:lvl5pPr lvl="4">
              <a:spcBef>
                <a:spcPts val="0"/>
              </a:spcBef>
              <a:spcAft>
                <a:spcPts val="0"/>
              </a:spcAft>
              <a:buSzPts val="1529"/>
              <a:buNone/>
              <a:defRPr sz="1528"/>
            </a:lvl5pPr>
            <a:lvl6pPr lvl="5">
              <a:spcBef>
                <a:spcPts val="0"/>
              </a:spcBef>
              <a:spcAft>
                <a:spcPts val="0"/>
              </a:spcAft>
              <a:buSzPts val="1529"/>
              <a:buNone/>
              <a:defRPr sz="1528"/>
            </a:lvl6pPr>
            <a:lvl7pPr lvl="6">
              <a:spcBef>
                <a:spcPts val="0"/>
              </a:spcBef>
              <a:spcAft>
                <a:spcPts val="0"/>
              </a:spcAft>
              <a:buSzPts val="1529"/>
              <a:buNone/>
              <a:defRPr sz="1528"/>
            </a:lvl7pPr>
            <a:lvl8pPr lvl="7">
              <a:spcBef>
                <a:spcPts val="0"/>
              </a:spcBef>
              <a:spcAft>
                <a:spcPts val="0"/>
              </a:spcAft>
              <a:buSzPts val="1529"/>
              <a:buNone/>
              <a:defRPr sz="1528"/>
            </a:lvl8pPr>
            <a:lvl9pPr lvl="8">
              <a:spcBef>
                <a:spcPts val="0"/>
              </a:spcBef>
              <a:spcAft>
                <a:spcPts val="0"/>
              </a:spcAft>
              <a:buSzPts val="1529"/>
              <a:buNone/>
              <a:defRPr sz="1528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7020" y="988160"/>
            <a:ext cx="1684800" cy="22608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77141" lvl="0" marL="457200">
              <a:spcBef>
                <a:spcPts val="0"/>
              </a:spcBef>
              <a:spcAft>
                <a:spcPts val="0"/>
              </a:spcAft>
              <a:buSzPts val="764"/>
              <a:buChar char="●"/>
              <a:defRPr sz="764"/>
            </a:lvl1pPr>
            <a:lvl2pPr indent="-277141" lvl="1" marL="914400">
              <a:spcBef>
                <a:spcPts val="0"/>
              </a:spcBef>
              <a:spcAft>
                <a:spcPts val="0"/>
              </a:spcAft>
              <a:buSzPts val="764"/>
              <a:buChar char="○"/>
              <a:defRPr sz="764"/>
            </a:lvl2pPr>
            <a:lvl3pPr indent="-277141" lvl="2" marL="1371600">
              <a:spcBef>
                <a:spcPts val="0"/>
              </a:spcBef>
              <a:spcAft>
                <a:spcPts val="0"/>
              </a:spcAft>
              <a:buSzPts val="764"/>
              <a:buChar char="■"/>
              <a:defRPr sz="764"/>
            </a:lvl3pPr>
            <a:lvl4pPr indent="-277141" lvl="3" marL="1828800">
              <a:spcBef>
                <a:spcPts val="0"/>
              </a:spcBef>
              <a:spcAft>
                <a:spcPts val="0"/>
              </a:spcAft>
              <a:buSzPts val="764"/>
              <a:buChar char="●"/>
              <a:defRPr sz="764"/>
            </a:lvl4pPr>
            <a:lvl5pPr indent="-277142" lvl="4" marL="2286000">
              <a:spcBef>
                <a:spcPts val="0"/>
              </a:spcBef>
              <a:spcAft>
                <a:spcPts val="0"/>
              </a:spcAft>
              <a:buSzPts val="764"/>
              <a:buChar char="○"/>
              <a:defRPr sz="764"/>
            </a:lvl5pPr>
            <a:lvl6pPr indent="-277142" lvl="5" marL="2743200">
              <a:spcBef>
                <a:spcPts val="0"/>
              </a:spcBef>
              <a:spcAft>
                <a:spcPts val="0"/>
              </a:spcAft>
              <a:buSzPts val="764"/>
              <a:buChar char="■"/>
              <a:defRPr sz="764"/>
            </a:lvl6pPr>
            <a:lvl7pPr indent="-277142" lvl="6" marL="3200400">
              <a:spcBef>
                <a:spcPts val="0"/>
              </a:spcBef>
              <a:spcAft>
                <a:spcPts val="0"/>
              </a:spcAft>
              <a:buSzPts val="764"/>
              <a:buChar char="●"/>
              <a:defRPr sz="764"/>
            </a:lvl7pPr>
            <a:lvl8pPr indent="-277142" lvl="7" marL="3657600">
              <a:spcBef>
                <a:spcPts val="0"/>
              </a:spcBef>
              <a:spcAft>
                <a:spcPts val="0"/>
              </a:spcAft>
              <a:buSzPts val="764"/>
              <a:buChar char="○"/>
              <a:defRPr sz="764"/>
            </a:lvl8pPr>
            <a:lvl9pPr indent="-277142" lvl="8" marL="4114800">
              <a:spcBef>
                <a:spcPts val="0"/>
              </a:spcBef>
              <a:spcAft>
                <a:spcPts val="0"/>
              </a:spcAft>
              <a:buSzPts val="764"/>
              <a:buChar char="■"/>
              <a:defRPr sz="764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 sz="637"/>
            </a:lvl1pPr>
            <a:lvl2pPr lvl="1">
              <a:buNone/>
              <a:defRPr sz="637"/>
            </a:lvl2pPr>
            <a:lvl3pPr lvl="2">
              <a:buNone/>
              <a:defRPr sz="637"/>
            </a:lvl3pPr>
            <a:lvl4pPr lvl="3">
              <a:buNone/>
              <a:defRPr sz="637"/>
            </a:lvl4pPr>
            <a:lvl5pPr lvl="4">
              <a:buNone/>
              <a:defRPr sz="637"/>
            </a:lvl5pPr>
            <a:lvl6pPr lvl="5">
              <a:buNone/>
              <a:defRPr sz="637"/>
            </a:lvl6pPr>
            <a:lvl7pPr lvl="6">
              <a:buNone/>
              <a:defRPr sz="637"/>
            </a:lvl7pPr>
            <a:lvl8pPr lvl="7">
              <a:buNone/>
              <a:defRPr sz="637"/>
            </a:lvl8pPr>
            <a:lvl9pPr lvl="8">
              <a:buNone/>
              <a:defRPr sz="63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94150" y="320107"/>
            <a:ext cx="3820800" cy="29091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58"/>
              <a:buNone/>
              <a:defRPr sz="3057"/>
            </a:lvl1pPr>
            <a:lvl2pPr lvl="1">
              <a:spcBef>
                <a:spcPts val="0"/>
              </a:spcBef>
              <a:spcAft>
                <a:spcPts val="0"/>
              </a:spcAft>
              <a:buSzPts val="3058"/>
              <a:buNone/>
              <a:defRPr sz="3057"/>
            </a:lvl2pPr>
            <a:lvl3pPr lvl="2">
              <a:spcBef>
                <a:spcPts val="0"/>
              </a:spcBef>
              <a:spcAft>
                <a:spcPts val="0"/>
              </a:spcAft>
              <a:buSzPts val="3058"/>
              <a:buNone/>
              <a:defRPr sz="3057"/>
            </a:lvl3pPr>
            <a:lvl4pPr lvl="3">
              <a:spcBef>
                <a:spcPts val="0"/>
              </a:spcBef>
              <a:spcAft>
                <a:spcPts val="0"/>
              </a:spcAft>
              <a:buSzPts val="3058"/>
              <a:buNone/>
              <a:defRPr sz="3057"/>
            </a:lvl4pPr>
            <a:lvl5pPr lvl="4">
              <a:spcBef>
                <a:spcPts val="0"/>
              </a:spcBef>
              <a:spcAft>
                <a:spcPts val="0"/>
              </a:spcAft>
              <a:buSzPts val="3058"/>
              <a:buNone/>
              <a:defRPr sz="3057"/>
            </a:lvl5pPr>
            <a:lvl6pPr lvl="5">
              <a:spcBef>
                <a:spcPts val="0"/>
              </a:spcBef>
              <a:spcAft>
                <a:spcPts val="0"/>
              </a:spcAft>
              <a:buSzPts val="3058"/>
              <a:buNone/>
              <a:defRPr sz="3057"/>
            </a:lvl6pPr>
            <a:lvl7pPr lvl="6">
              <a:spcBef>
                <a:spcPts val="0"/>
              </a:spcBef>
              <a:spcAft>
                <a:spcPts val="0"/>
              </a:spcAft>
              <a:buSzPts val="3058"/>
              <a:buNone/>
              <a:defRPr sz="3057"/>
            </a:lvl7pPr>
            <a:lvl8pPr lvl="7">
              <a:spcBef>
                <a:spcPts val="0"/>
              </a:spcBef>
              <a:spcAft>
                <a:spcPts val="0"/>
              </a:spcAft>
              <a:buSzPts val="3058"/>
              <a:buNone/>
              <a:defRPr sz="3057"/>
            </a:lvl8pPr>
            <a:lvl9pPr lvl="8">
              <a:spcBef>
                <a:spcPts val="0"/>
              </a:spcBef>
              <a:spcAft>
                <a:spcPts val="0"/>
              </a:spcAft>
              <a:buSzPts val="3058"/>
              <a:buNone/>
              <a:defRPr sz="3057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 sz="637"/>
            </a:lvl1pPr>
            <a:lvl2pPr lvl="1">
              <a:buNone/>
              <a:defRPr sz="637"/>
            </a:lvl2pPr>
            <a:lvl3pPr lvl="2">
              <a:buNone/>
              <a:defRPr sz="637"/>
            </a:lvl3pPr>
            <a:lvl4pPr lvl="3">
              <a:buNone/>
              <a:defRPr sz="637"/>
            </a:lvl4pPr>
            <a:lvl5pPr lvl="4">
              <a:buNone/>
              <a:defRPr sz="637"/>
            </a:lvl5pPr>
            <a:lvl6pPr lvl="5">
              <a:buNone/>
              <a:defRPr sz="637"/>
            </a:lvl6pPr>
            <a:lvl7pPr lvl="6">
              <a:buNone/>
              <a:defRPr sz="637"/>
            </a:lvl7pPr>
            <a:lvl8pPr lvl="7">
              <a:buNone/>
              <a:defRPr sz="637"/>
            </a:lvl8pPr>
            <a:lvl9pPr lvl="8">
              <a:buNone/>
              <a:defRPr sz="63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43200" y="-89"/>
            <a:ext cx="27432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8250" lIns="58250" spcFirstLastPara="1" rIns="58250" wrap="square" tIns="58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9300" y="876924"/>
            <a:ext cx="2427000" cy="10542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76"/>
              <a:buNone/>
              <a:defRPr sz="2675"/>
            </a:lvl1pPr>
            <a:lvl2pPr lvl="1" algn="ctr">
              <a:spcBef>
                <a:spcPts val="0"/>
              </a:spcBef>
              <a:spcAft>
                <a:spcPts val="0"/>
              </a:spcAft>
              <a:buSzPts val="2676"/>
              <a:buNone/>
              <a:defRPr sz="2675"/>
            </a:lvl2pPr>
            <a:lvl3pPr lvl="2" algn="ctr">
              <a:spcBef>
                <a:spcPts val="0"/>
              </a:spcBef>
              <a:spcAft>
                <a:spcPts val="0"/>
              </a:spcAft>
              <a:buSzPts val="2676"/>
              <a:buNone/>
              <a:defRPr sz="2675"/>
            </a:lvl3pPr>
            <a:lvl4pPr lvl="3" algn="ctr">
              <a:spcBef>
                <a:spcPts val="0"/>
              </a:spcBef>
              <a:spcAft>
                <a:spcPts val="0"/>
              </a:spcAft>
              <a:buSzPts val="2676"/>
              <a:buNone/>
              <a:defRPr sz="2675"/>
            </a:lvl4pPr>
            <a:lvl5pPr lvl="4" algn="ctr">
              <a:spcBef>
                <a:spcPts val="0"/>
              </a:spcBef>
              <a:spcAft>
                <a:spcPts val="0"/>
              </a:spcAft>
              <a:buSzPts val="2676"/>
              <a:buNone/>
              <a:defRPr sz="2675"/>
            </a:lvl5pPr>
            <a:lvl6pPr lvl="5" algn="ctr">
              <a:spcBef>
                <a:spcPts val="0"/>
              </a:spcBef>
              <a:spcAft>
                <a:spcPts val="0"/>
              </a:spcAft>
              <a:buSzPts val="2676"/>
              <a:buNone/>
              <a:defRPr sz="2675"/>
            </a:lvl6pPr>
            <a:lvl7pPr lvl="6" algn="ctr">
              <a:spcBef>
                <a:spcPts val="0"/>
              </a:spcBef>
              <a:spcAft>
                <a:spcPts val="0"/>
              </a:spcAft>
              <a:buSzPts val="2676"/>
              <a:buNone/>
              <a:defRPr sz="2675"/>
            </a:lvl7pPr>
            <a:lvl8pPr lvl="7" algn="ctr">
              <a:spcBef>
                <a:spcPts val="0"/>
              </a:spcBef>
              <a:spcAft>
                <a:spcPts val="0"/>
              </a:spcAft>
              <a:buSzPts val="2676"/>
              <a:buNone/>
              <a:defRPr sz="2675"/>
            </a:lvl8pPr>
            <a:lvl9pPr lvl="8" algn="ctr">
              <a:spcBef>
                <a:spcPts val="0"/>
              </a:spcBef>
              <a:spcAft>
                <a:spcPts val="0"/>
              </a:spcAft>
              <a:buSzPts val="2676"/>
              <a:buNone/>
              <a:defRPr sz="2675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9300" y="1993298"/>
            <a:ext cx="2427000" cy="878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8"/>
              <a:buNone/>
              <a:defRPr sz="133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8"/>
              <a:buNone/>
              <a:defRPr sz="133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8"/>
              <a:buNone/>
              <a:defRPr sz="133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8"/>
              <a:buNone/>
              <a:defRPr sz="133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8"/>
              <a:buNone/>
              <a:defRPr sz="133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8"/>
              <a:buNone/>
              <a:defRPr sz="133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8"/>
              <a:buNone/>
              <a:defRPr sz="133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8"/>
              <a:buNone/>
              <a:defRPr sz="133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8"/>
              <a:buNone/>
              <a:defRPr sz="1337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63700" y="514898"/>
            <a:ext cx="2302200" cy="26277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301413" lvl="0" marL="457200">
              <a:spcBef>
                <a:spcPts val="0"/>
              </a:spcBef>
              <a:spcAft>
                <a:spcPts val="0"/>
              </a:spcAft>
              <a:buSzPts val="1147"/>
              <a:buChar char="●"/>
              <a:defRPr sz="1146"/>
            </a:lvl1pPr>
            <a:lvl2pPr indent="-285232" lvl="1" marL="914400">
              <a:spcBef>
                <a:spcPts val="0"/>
              </a:spcBef>
              <a:spcAft>
                <a:spcPts val="0"/>
              </a:spcAft>
              <a:buSzPts val="892"/>
              <a:buChar char="○"/>
              <a:defRPr sz="891"/>
            </a:lvl2pPr>
            <a:lvl3pPr indent="-285232" lvl="2" marL="1371600">
              <a:spcBef>
                <a:spcPts val="0"/>
              </a:spcBef>
              <a:spcAft>
                <a:spcPts val="0"/>
              </a:spcAft>
              <a:buSzPts val="892"/>
              <a:buChar char="■"/>
              <a:defRPr sz="891"/>
            </a:lvl3pPr>
            <a:lvl4pPr indent="-285232" lvl="3" marL="1828800">
              <a:spcBef>
                <a:spcPts val="0"/>
              </a:spcBef>
              <a:spcAft>
                <a:spcPts val="0"/>
              </a:spcAft>
              <a:buSzPts val="892"/>
              <a:buChar char="●"/>
              <a:defRPr sz="891"/>
            </a:lvl4pPr>
            <a:lvl5pPr indent="-285232" lvl="4" marL="2286000">
              <a:spcBef>
                <a:spcPts val="0"/>
              </a:spcBef>
              <a:spcAft>
                <a:spcPts val="0"/>
              </a:spcAft>
              <a:buSzPts val="892"/>
              <a:buChar char="○"/>
              <a:defRPr sz="891"/>
            </a:lvl5pPr>
            <a:lvl6pPr indent="-285232" lvl="5" marL="2743200">
              <a:spcBef>
                <a:spcPts val="0"/>
              </a:spcBef>
              <a:spcAft>
                <a:spcPts val="0"/>
              </a:spcAft>
              <a:buSzPts val="892"/>
              <a:buChar char="■"/>
              <a:defRPr sz="891"/>
            </a:lvl6pPr>
            <a:lvl7pPr indent="-285232" lvl="6" marL="3200400">
              <a:spcBef>
                <a:spcPts val="0"/>
              </a:spcBef>
              <a:spcAft>
                <a:spcPts val="0"/>
              </a:spcAft>
              <a:buSzPts val="892"/>
              <a:buChar char="●"/>
              <a:defRPr sz="891"/>
            </a:lvl7pPr>
            <a:lvl8pPr indent="-285232" lvl="7" marL="3657600">
              <a:spcBef>
                <a:spcPts val="0"/>
              </a:spcBef>
              <a:spcAft>
                <a:spcPts val="0"/>
              </a:spcAft>
              <a:buSzPts val="892"/>
              <a:buChar char="○"/>
              <a:defRPr sz="891"/>
            </a:lvl8pPr>
            <a:lvl9pPr indent="-285232" lvl="8" marL="4114800">
              <a:spcBef>
                <a:spcPts val="0"/>
              </a:spcBef>
              <a:spcAft>
                <a:spcPts val="0"/>
              </a:spcAft>
              <a:buSzPts val="892"/>
              <a:buChar char="■"/>
              <a:defRPr sz="891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 sz="637"/>
            </a:lvl1pPr>
            <a:lvl2pPr lvl="1">
              <a:buNone/>
              <a:defRPr sz="637"/>
            </a:lvl2pPr>
            <a:lvl3pPr lvl="2">
              <a:buNone/>
              <a:defRPr sz="637"/>
            </a:lvl3pPr>
            <a:lvl4pPr lvl="3">
              <a:buNone/>
              <a:defRPr sz="637"/>
            </a:lvl4pPr>
            <a:lvl5pPr lvl="4">
              <a:buNone/>
              <a:defRPr sz="637"/>
            </a:lvl5pPr>
            <a:lvl6pPr lvl="5">
              <a:buNone/>
              <a:defRPr sz="637"/>
            </a:lvl6pPr>
            <a:lvl7pPr lvl="6">
              <a:buNone/>
              <a:defRPr sz="637"/>
            </a:lvl7pPr>
            <a:lvl8pPr lvl="7">
              <a:buNone/>
              <a:defRPr sz="637"/>
            </a:lvl8pPr>
            <a:lvl9pPr lvl="8">
              <a:buNone/>
              <a:defRPr sz="63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7020" y="3008409"/>
            <a:ext cx="3599400" cy="4302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7"/>
              <a:buNone/>
              <a:defRPr sz="1146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 sz="637"/>
            </a:lvl1pPr>
            <a:lvl2pPr lvl="1">
              <a:buNone/>
              <a:defRPr sz="637"/>
            </a:lvl2pPr>
            <a:lvl3pPr lvl="2">
              <a:buNone/>
              <a:defRPr sz="637"/>
            </a:lvl3pPr>
            <a:lvl4pPr lvl="3">
              <a:buNone/>
              <a:defRPr sz="637"/>
            </a:lvl4pPr>
            <a:lvl5pPr lvl="4">
              <a:buNone/>
              <a:defRPr sz="637"/>
            </a:lvl5pPr>
            <a:lvl6pPr lvl="5">
              <a:buNone/>
              <a:defRPr sz="637"/>
            </a:lvl6pPr>
            <a:lvl7pPr lvl="6">
              <a:buNone/>
              <a:defRPr sz="637"/>
            </a:lvl7pPr>
            <a:lvl8pPr lvl="7">
              <a:buNone/>
              <a:defRPr sz="637"/>
            </a:lvl8pPr>
            <a:lvl9pPr lvl="8">
              <a:buNone/>
              <a:defRPr sz="63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4"/>
              <a:buNone/>
              <a:defRPr sz="178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4"/>
              <a:buNone/>
              <a:defRPr sz="1783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4"/>
              <a:buNone/>
              <a:defRPr sz="1783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4"/>
              <a:buNone/>
              <a:defRPr sz="1783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4"/>
              <a:buNone/>
              <a:defRPr sz="1783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4"/>
              <a:buNone/>
              <a:defRPr sz="1783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4"/>
              <a:buNone/>
              <a:defRPr sz="1783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4"/>
              <a:buNone/>
              <a:defRPr sz="1783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4"/>
              <a:buNone/>
              <a:defRPr sz="1783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7020" y="819538"/>
            <a:ext cx="51123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indent="-301413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47"/>
              <a:buChar char="●"/>
              <a:defRPr sz="1146">
                <a:solidFill>
                  <a:schemeClr val="dk2"/>
                </a:solidFill>
              </a:defRPr>
            </a:lvl1pPr>
            <a:lvl2pPr indent="-285232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2"/>
              <a:buChar char="○"/>
              <a:defRPr sz="891">
                <a:solidFill>
                  <a:schemeClr val="dk2"/>
                </a:solidFill>
              </a:defRPr>
            </a:lvl2pPr>
            <a:lvl3pPr indent="-285232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2"/>
              <a:buChar char="■"/>
              <a:defRPr sz="891">
                <a:solidFill>
                  <a:schemeClr val="dk2"/>
                </a:solidFill>
              </a:defRPr>
            </a:lvl3pPr>
            <a:lvl4pPr indent="-285232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2"/>
              <a:buChar char="●"/>
              <a:defRPr sz="891">
                <a:solidFill>
                  <a:schemeClr val="dk2"/>
                </a:solidFill>
              </a:defRPr>
            </a:lvl4pPr>
            <a:lvl5pPr indent="-285232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2"/>
              <a:buChar char="○"/>
              <a:defRPr sz="891">
                <a:solidFill>
                  <a:schemeClr val="dk2"/>
                </a:solidFill>
              </a:defRPr>
            </a:lvl5pPr>
            <a:lvl6pPr indent="-285232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2"/>
              <a:buChar char="■"/>
              <a:defRPr sz="891">
                <a:solidFill>
                  <a:schemeClr val="dk2"/>
                </a:solidFill>
              </a:defRPr>
            </a:lvl6pPr>
            <a:lvl7pPr indent="-285232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2"/>
              <a:buChar char="●"/>
              <a:defRPr sz="891">
                <a:solidFill>
                  <a:schemeClr val="dk2"/>
                </a:solidFill>
              </a:defRPr>
            </a:lvl7pPr>
            <a:lvl8pPr indent="-285232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2"/>
              <a:buChar char="○"/>
              <a:defRPr sz="891">
                <a:solidFill>
                  <a:schemeClr val="dk2"/>
                </a:solidFill>
              </a:defRPr>
            </a:lvl8pPr>
            <a:lvl9pPr indent="-285232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2"/>
              <a:buChar char="■"/>
              <a:defRPr sz="89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r">
              <a:buNone/>
              <a:defRPr sz="637">
                <a:solidFill>
                  <a:schemeClr val="dk2"/>
                </a:solidFill>
              </a:defRPr>
            </a:lvl1pPr>
            <a:lvl2pPr lvl="1" algn="r">
              <a:buNone/>
              <a:defRPr sz="637">
                <a:solidFill>
                  <a:schemeClr val="dk2"/>
                </a:solidFill>
              </a:defRPr>
            </a:lvl2pPr>
            <a:lvl3pPr lvl="2" algn="r">
              <a:buNone/>
              <a:defRPr sz="637">
                <a:solidFill>
                  <a:schemeClr val="dk2"/>
                </a:solidFill>
              </a:defRPr>
            </a:lvl3pPr>
            <a:lvl4pPr lvl="3" algn="r">
              <a:buNone/>
              <a:defRPr sz="637">
                <a:solidFill>
                  <a:schemeClr val="dk2"/>
                </a:solidFill>
              </a:defRPr>
            </a:lvl4pPr>
            <a:lvl5pPr lvl="4" algn="r">
              <a:buNone/>
              <a:defRPr sz="637">
                <a:solidFill>
                  <a:schemeClr val="dk2"/>
                </a:solidFill>
              </a:defRPr>
            </a:lvl5pPr>
            <a:lvl6pPr lvl="5" algn="r">
              <a:buNone/>
              <a:defRPr sz="637">
                <a:solidFill>
                  <a:schemeClr val="dk2"/>
                </a:solidFill>
              </a:defRPr>
            </a:lvl6pPr>
            <a:lvl7pPr lvl="6" algn="r">
              <a:buNone/>
              <a:defRPr sz="637">
                <a:solidFill>
                  <a:schemeClr val="dk2"/>
                </a:solidFill>
              </a:defRPr>
            </a:lvl7pPr>
            <a:lvl8pPr lvl="7" algn="r">
              <a:buNone/>
              <a:defRPr sz="637">
                <a:solidFill>
                  <a:schemeClr val="dk2"/>
                </a:solidFill>
              </a:defRPr>
            </a:lvl8pPr>
            <a:lvl9pPr lvl="8" algn="r">
              <a:buNone/>
              <a:defRPr sz="637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www.qrcode-monkey.com/?utm_source=google_c&amp;utm_medium=cpc&amp;utm_campaign=&amp;utm_content=&amp;utm_term=qr%20code%20monkey_e&amp;gad_source=1&amp;gad_campaignid=12510385649&amp;gbraid=0AAAAADwMzZTzT-feVks7hNcRF41ESNdK1&amp;gclid=CjwKCAiA2PrMBhA4EiwAwpHyC3vdujgqLnPLQiF-zSSRVORR4nGrc2khsYzKVfriRV_1OZVkagsmGxoCrUcQAvD_Bw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3657600" cy="36576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221950" y="466770"/>
            <a:ext cx="2757000" cy="104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12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Be </a:t>
            </a:r>
            <a:r>
              <a:rPr lang="en" sz="3012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sure your vote counts:</a:t>
            </a:r>
            <a:r>
              <a:rPr lang="en" sz="3012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endParaRPr sz="3012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56" name="Google Shape;56;p13" title="ChatGPT Image Feb 25, 2026, 07_46_19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0"/>
            <a:ext cx="24384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21950" y="1403635"/>
            <a:ext cx="27666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12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 a drop box the last week before Election Day.</a:t>
            </a:r>
            <a:endParaRPr sz="1146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91825" y="2900118"/>
            <a:ext cx="16131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46">
                <a:solidFill>
                  <a:schemeClr val="lt1"/>
                </a:solidFill>
                <a:highlight>
                  <a:srgbClr val="45818E"/>
                </a:highlight>
                <a:latin typeface="Poppins"/>
                <a:ea typeface="Poppins"/>
                <a:cs typeface="Poppins"/>
                <a:sym typeface="Poppins"/>
              </a:rPr>
              <a:t>Find the closest ballot drop box:</a:t>
            </a:r>
            <a:endParaRPr b="1" sz="1146">
              <a:solidFill>
                <a:schemeClr val="lt1"/>
              </a:solidFill>
              <a:highlight>
                <a:srgbClr val="45818E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598583" y="2772879"/>
            <a:ext cx="750300" cy="7596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46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REPLACE</a:t>
            </a:r>
            <a:r>
              <a:rPr b="1" lang="en" sz="946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b="1" lang="en" sz="946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946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WITH QR CODE</a:t>
            </a:r>
            <a:endParaRPr b="1" sz="946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-2250725" y="-70492"/>
            <a:ext cx="2188200" cy="3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46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Before printing: </a:t>
            </a:r>
            <a:endParaRPr b="1" sz="1146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9963" lvl="0" marL="1714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47"/>
              <a:buFont typeface="Poppins"/>
              <a:buAutoNum type="arabicPeriod"/>
            </a:pPr>
            <a:r>
              <a:rPr lang="en" sz="1146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Create a QR code</a:t>
            </a:r>
            <a:r>
              <a:rPr lang="en" sz="1146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linked to your web page or map showing drop box locations in your jurisdiction.</a:t>
            </a:r>
            <a:endParaRPr sz="1146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9963" lvl="0" marL="1714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47"/>
              <a:buFont typeface="Poppins"/>
              <a:buAutoNum type="arabicPeriod"/>
            </a:pPr>
            <a:r>
              <a:rPr lang="en" sz="1146">
                <a:solidFill>
                  <a:schemeClr val="dk2"/>
                </a:solidFill>
                <a:highlight>
                  <a:srgbClr val="D0E0E3"/>
                </a:highlight>
                <a:latin typeface="Poppins"/>
                <a:ea typeface="Poppins"/>
                <a:cs typeface="Poppins"/>
                <a:sym typeface="Poppins"/>
              </a:rPr>
              <a:t>Replace the placeholder box in the lower-right corner with the QR code.</a:t>
            </a:r>
            <a:r>
              <a:rPr lang="en" sz="1146">
                <a:solidFill>
                  <a:schemeClr val="dk2"/>
                </a:solidFill>
                <a:highlight>
                  <a:srgbClr val="A2C4C9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1146">
              <a:solidFill>
                <a:schemeClr val="dk2"/>
              </a:solidFill>
              <a:highlight>
                <a:srgbClr val="A2C4C9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129963" lvl="0" marL="1714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47"/>
              <a:buFont typeface="Poppins"/>
              <a:buAutoNum type="arabicPeriod"/>
            </a:pPr>
            <a:r>
              <a:rPr lang="en" sz="1146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Test the QR code to be sure it works as expected.</a:t>
            </a:r>
            <a:endParaRPr sz="1146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9963" lvl="0" marL="1714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47"/>
              <a:buFont typeface="Poppins"/>
              <a:buAutoNum type="arabicPeriod"/>
            </a:pPr>
            <a:r>
              <a:rPr lang="en" sz="1146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Go to File &gt; Download and select PDF. Print, address, stamp, and mail.</a:t>
            </a:r>
            <a:endParaRPr sz="1146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46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Note: </a:t>
            </a:r>
            <a:r>
              <a:rPr i="1" lang="en" sz="1146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To ensure the front of the postcard prints to the edge, send the file to a print shop and request a “full bleed” on the front. </a:t>
            </a:r>
            <a:endParaRPr i="1" sz="1146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37600" y="2763611"/>
            <a:ext cx="2302500" cy="719100"/>
          </a:xfrm>
          <a:prstGeom prst="roundRect">
            <a:avLst>
              <a:gd fmla="val 13072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" name="Google Shape;66;p14"/>
          <p:cNvCxnSpPr/>
          <p:nvPr/>
        </p:nvCxnSpPr>
        <p:spPr>
          <a:xfrm>
            <a:off x="2743200" y="164100"/>
            <a:ext cx="0" cy="33294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4"/>
          <p:cNvSpPr txBox="1"/>
          <p:nvPr/>
        </p:nvSpPr>
        <p:spPr>
          <a:xfrm>
            <a:off x="237600" y="196925"/>
            <a:ext cx="2418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34F5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If you </a:t>
            </a:r>
            <a:r>
              <a:rPr lang="en" sz="1200">
                <a:solidFill>
                  <a:srgbClr val="134F5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must </a:t>
            </a:r>
            <a:r>
              <a:rPr lang="en" sz="1200">
                <a:solidFill>
                  <a:srgbClr val="134F5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return your ballot by mail the last week before Election Day:</a:t>
            </a:r>
            <a:br>
              <a:rPr lang="en" sz="1200">
                <a:solidFill>
                  <a:srgbClr val="134F5C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endParaRPr sz="1200">
              <a:solidFill>
                <a:srgbClr val="134F5C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34F5C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68" name="Google Shape;68;p14"/>
          <p:cNvGrpSpPr/>
          <p:nvPr/>
        </p:nvGrpSpPr>
        <p:grpSpPr>
          <a:xfrm>
            <a:off x="331372" y="1009771"/>
            <a:ext cx="328200" cy="365703"/>
            <a:chOff x="-587725" y="1272347"/>
            <a:chExt cx="328200" cy="365703"/>
          </a:xfrm>
        </p:grpSpPr>
        <p:sp>
          <p:nvSpPr>
            <p:cNvPr id="69" name="Google Shape;69;p14"/>
            <p:cNvSpPr/>
            <p:nvPr/>
          </p:nvSpPr>
          <p:spPr>
            <a:xfrm>
              <a:off x="-587725" y="1309850"/>
              <a:ext cx="328200" cy="328200"/>
            </a:xfrm>
            <a:prstGeom prst="roundRect">
              <a:avLst>
                <a:gd fmla="val 16667" name="adj"/>
              </a:avLst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 txBox="1"/>
            <p:nvPr/>
          </p:nvSpPr>
          <p:spPr>
            <a:xfrm>
              <a:off x="-550203" y="1272347"/>
              <a:ext cx="234600" cy="2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46">
                  <a:solidFill>
                    <a:schemeClr val="lt1"/>
                  </a:solidFill>
                  <a:latin typeface="Poppins ExtraBold"/>
                  <a:ea typeface="Poppins ExtraBold"/>
                  <a:cs typeface="Poppins ExtraBold"/>
                  <a:sym typeface="Poppins ExtraBold"/>
                </a:rPr>
                <a:t>1</a:t>
              </a:r>
              <a:endParaRPr sz="1446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endParaRPr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331372" y="1760028"/>
            <a:ext cx="328200" cy="365703"/>
            <a:chOff x="-597000" y="2102372"/>
            <a:chExt cx="328200" cy="365703"/>
          </a:xfrm>
        </p:grpSpPr>
        <p:sp>
          <p:nvSpPr>
            <p:cNvPr id="72" name="Google Shape;72;p14"/>
            <p:cNvSpPr/>
            <p:nvPr/>
          </p:nvSpPr>
          <p:spPr>
            <a:xfrm>
              <a:off x="-597000" y="2139875"/>
              <a:ext cx="328200" cy="328200"/>
            </a:xfrm>
            <a:prstGeom prst="roundRect">
              <a:avLst>
                <a:gd fmla="val 16667" name="adj"/>
              </a:avLst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 txBox="1"/>
            <p:nvPr/>
          </p:nvSpPr>
          <p:spPr>
            <a:xfrm>
              <a:off x="-587614" y="2102372"/>
              <a:ext cx="234600" cy="2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46">
                  <a:solidFill>
                    <a:schemeClr val="lt1"/>
                  </a:solidFill>
                  <a:latin typeface="Poppins ExtraBold"/>
                  <a:ea typeface="Poppins ExtraBold"/>
                  <a:cs typeface="Poppins ExtraBold"/>
                  <a:sym typeface="Poppins ExtraBold"/>
                </a:rPr>
                <a:t>2</a:t>
              </a:r>
              <a:endParaRPr sz="1446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endParaRPr>
            </a:p>
          </p:txBody>
        </p:sp>
      </p:grpSp>
      <p:sp>
        <p:nvSpPr>
          <p:cNvPr id="74" name="Google Shape;74;p14"/>
          <p:cNvSpPr txBox="1"/>
          <p:nvPr/>
        </p:nvSpPr>
        <p:spPr>
          <a:xfrm>
            <a:off x="647072" y="1675638"/>
            <a:ext cx="2008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34F5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Ask the clerk to manually postmark or “hand-cancel” your ballot return envelope.</a:t>
            </a:r>
            <a:endParaRPr sz="1146">
              <a:solidFill>
                <a:schemeClr val="dk2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47072" y="937824"/>
            <a:ext cx="19632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34F5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Take your ballot to the counter at your local post office. </a:t>
            </a:r>
            <a:endParaRPr sz="1146">
              <a:solidFill>
                <a:schemeClr val="dk2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237600" y="2726000"/>
            <a:ext cx="237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34F5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Remember:</a:t>
            </a:r>
            <a:r>
              <a:rPr lang="en" sz="1200">
                <a:solidFill>
                  <a:srgbClr val="134F5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Your ballot will only be postmarked the same day </a:t>
            </a:r>
            <a:r>
              <a:rPr i="1" lang="en" sz="1200">
                <a:solidFill>
                  <a:srgbClr val="134F5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if you request it</a:t>
            </a:r>
            <a:r>
              <a:rPr lang="en" sz="1200">
                <a:solidFill>
                  <a:srgbClr val="134F5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 </a:t>
            </a:r>
            <a:endParaRPr sz="1146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