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Poppins Black" panose="00000A00000000000000" pitchFamily="2" charset="0"/>
      <p:bold r:id="rId9"/>
      <p:boldItalic r:id="rId10"/>
    </p:embeddedFont>
    <p:embeddedFont>
      <p:font typeface="Poppins ExtraBold" panose="00000900000000000000" pitchFamily="2" charset="0"/>
      <p:bold r:id="rId11"/>
      <p:boldItalic r:id="rId12"/>
    </p:embeddedFont>
    <p:embeddedFont>
      <p:font typeface="Poppins Medium" panose="00000600000000000000" pitchFamily="2" charset="0"/>
      <p:regular r:id="rId13"/>
      <p:bold r:id="rId14"/>
      <p:italic r:id="rId15"/>
      <p:boldItalic r:id="rId16"/>
    </p:embeddedFont>
    <p:embeddedFont>
      <p:font typeface="Poppins SemiBold" panose="000007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48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5D9"/>
    <a:srgbClr val="F6BB04"/>
    <a:srgbClr val="254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564" y="152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79618" y="685800"/>
            <a:ext cx="529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b3346d45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b3346d45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8207BB6-DEEC-F4E3-8A93-FA11DB8A1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b3346d454_0_66:notes">
            <a:extLst>
              <a:ext uri="{FF2B5EF4-FFF2-40B4-BE49-F238E27FC236}">
                <a16:creationId xmlns:a16="http://schemas.microsoft.com/office/drawing/2014/main" id="{39A8FC35-3FB9-2A34-CEFE-04CED0C14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b3346d454_0_66:notes">
            <a:extLst>
              <a:ext uri="{FF2B5EF4-FFF2-40B4-BE49-F238E27FC236}">
                <a16:creationId xmlns:a16="http://schemas.microsoft.com/office/drawing/2014/main" id="{2C77697A-859A-F9A7-8D98-173DCBC4F3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19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29904" y="1456058"/>
            <a:ext cx="14484900" cy="40140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1pPr>
            <a:lvl2pPr lvl="1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2pPr>
            <a:lvl3pPr lvl="2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3pPr>
            <a:lvl4pPr lvl="3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4pPr>
            <a:lvl5pPr lvl="4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5pPr>
            <a:lvl6pPr lvl="5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6pPr>
            <a:lvl7pPr lvl="6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7pPr>
            <a:lvl8pPr lvl="7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8pPr>
            <a:lvl9pPr lvl="8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9890" y="5542289"/>
            <a:ext cx="14484900" cy="1550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29890" y="2163089"/>
            <a:ext cx="14484900" cy="38397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1pPr>
            <a:lvl2pPr lvl="1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2pPr>
            <a:lvl3pPr lvl="2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3pPr>
            <a:lvl4pPr lvl="3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4pPr>
            <a:lvl5pPr lvl="4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5pPr>
            <a:lvl6pPr lvl="5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6pPr>
            <a:lvl7pPr lvl="6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7pPr>
            <a:lvl8pPr lvl="7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8pPr>
            <a:lvl9pPr lvl="8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29890" y="6164351"/>
            <a:ext cx="14484900" cy="25437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7566" algn="ctr">
              <a:spcBef>
                <a:spcPts val="0"/>
              </a:spcBef>
              <a:spcAft>
                <a:spcPts val="0"/>
              </a:spcAft>
              <a:buSzPts val="3133"/>
              <a:buChar char="●"/>
              <a:defRPr sz="3133"/>
            </a:lvl1pPr>
            <a:lvl2pPr marL="914400" lvl="1" indent="-383352" algn="ctr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2pPr>
            <a:lvl3pPr marL="1371600" lvl="2" indent="-383352" algn="ctr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3pPr>
            <a:lvl4pPr marL="1828800" lvl="3" indent="-383352" algn="ctr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4pPr>
            <a:lvl5pPr marL="2286000" lvl="4" indent="-383352" algn="ctr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5pPr>
            <a:lvl6pPr marL="2743200" lvl="5" indent="-383352" algn="ctr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6pPr>
            <a:lvl7pPr marL="3200400" lvl="6" indent="-383352" algn="ctr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7pPr>
            <a:lvl8pPr marL="3657600" lvl="7" indent="-383352" algn="ctr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8pPr>
            <a:lvl9pPr marL="4114800" lvl="8" indent="-383352" algn="ctr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9890" y="4206107"/>
            <a:ext cx="14484900" cy="16461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1pPr>
            <a:lvl2pPr lvl="1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2pPr>
            <a:lvl3pPr lvl="2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3pPr>
            <a:lvl4pPr lvl="3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4pPr>
            <a:lvl5pPr lvl="4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5pPr>
            <a:lvl6pPr lvl="5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6pPr>
            <a:lvl7pPr lvl="6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7pPr>
            <a:lvl8pPr lvl="7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8pPr>
            <a:lvl9pPr lvl="8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29890" y="2253729"/>
            <a:ext cx="14484900" cy="6681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7566">
              <a:spcBef>
                <a:spcPts val="0"/>
              </a:spcBef>
              <a:spcAft>
                <a:spcPts val="0"/>
              </a:spcAft>
              <a:buSzPts val="3133"/>
              <a:buChar char="●"/>
              <a:defRPr sz="3133"/>
            </a:lvl1pPr>
            <a:lvl2pPr marL="914400" lvl="1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2pPr>
            <a:lvl3pPr marL="1371600" lvl="2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3pPr>
            <a:lvl4pPr marL="1828800" lvl="3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4pPr>
            <a:lvl5pPr marL="2286000" lvl="4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5pPr>
            <a:lvl6pPr marL="2743200" lvl="5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6pPr>
            <a:lvl7pPr marL="3200400" lvl="6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7pPr>
            <a:lvl8pPr marL="3657600" lvl="7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8pPr>
            <a:lvl9pPr marL="4114800" lvl="8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29890" y="2253729"/>
            <a:ext cx="6799800" cy="6681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1pPr>
            <a:lvl2pPr marL="914400" lvl="1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2pPr>
            <a:lvl3pPr marL="1371600" lvl="2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3pPr>
            <a:lvl4pPr marL="1828800" lvl="3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4pPr>
            <a:lvl5pPr marL="2286000" lvl="4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5pPr>
            <a:lvl6pPr marL="2743200" lvl="5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6pPr>
            <a:lvl7pPr marL="3200400" lvl="6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7pPr>
            <a:lvl8pPr marL="3657600" lvl="7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8pPr>
            <a:lvl9pPr marL="4114800" lvl="8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8215080" y="2253729"/>
            <a:ext cx="6799800" cy="6681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1pPr>
            <a:lvl2pPr marL="914400" lvl="1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2pPr>
            <a:lvl3pPr marL="1371600" lvl="2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3pPr>
            <a:lvl4pPr marL="1828800" lvl="3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4pPr>
            <a:lvl5pPr marL="2286000" lvl="4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5pPr>
            <a:lvl6pPr marL="2743200" lvl="5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6pPr>
            <a:lvl7pPr marL="3200400" lvl="6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7pPr>
            <a:lvl8pPr marL="3657600" lvl="7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8pPr>
            <a:lvl9pPr marL="4114800" lvl="8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29890" y="1086507"/>
            <a:ext cx="4773600" cy="14778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1pPr>
            <a:lvl2pPr lvl="1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2pPr>
            <a:lvl3pPr lvl="2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3pPr>
            <a:lvl4pPr lvl="3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4pPr>
            <a:lvl5pPr lvl="4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5pPr>
            <a:lvl6pPr lvl="5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6pPr>
            <a:lvl7pPr lvl="6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7pPr>
            <a:lvl8pPr lvl="7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8pPr>
            <a:lvl9pPr lvl="8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29890" y="2717440"/>
            <a:ext cx="4773600" cy="62175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1pPr>
            <a:lvl2pPr marL="914400" lvl="1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2pPr>
            <a:lvl3pPr marL="1371600" lvl="2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3pPr>
            <a:lvl4pPr marL="1828800" lvl="3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4pPr>
            <a:lvl5pPr marL="2286000" lvl="4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5pPr>
            <a:lvl6pPr marL="2743200" lvl="5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6pPr>
            <a:lvl7pPr marL="3200400" lvl="6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7pPr>
            <a:lvl8pPr marL="3657600" lvl="7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8pPr>
            <a:lvl9pPr marL="4114800" lvl="8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3425" y="880293"/>
            <a:ext cx="10825500" cy="799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1pPr>
            <a:lvl2pPr lvl="1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2pPr>
            <a:lvl3pPr lvl="2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3pPr>
            <a:lvl4pPr lvl="3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4pPr>
            <a:lvl5pPr lvl="4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5pPr>
            <a:lvl6pPr lvl="5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6pPr>
            <a:lvl7pPr lvl="6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7pPr>
            <a:lvl8pPr lvl="7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8pPr>
            <a:lvl9pPr lvl="8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772400" y="-244"/>
            <a:ext cx="77724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9150" tIns="159150" rIns="159150" bIns="159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1350" y="2411542"/>
            <a:ext cx="6876600" cy="28989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1pPr>
            <a:lvl2pPr lvl="1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2pPr>
            <a:lvl3pPr lvl="2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3pPr>
            <a:lvl4pPr lvl="3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4pPr>
            <a:lvl5pPr lvl="4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5pPr>
            <a:lvl6pPr lvl="5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6pPr>
            <a:lvl7pPr lvl="6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7pPr>
            <a:lvl8pPr lvl="7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8pPr>
            <a:lvl9pPr lvl="8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51350" y="5481569"/>
            <a:ext cx="6876600" cy="24153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150" y="1415969"/>
            <a:ext cx="6522900" cy="72261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457200" lvl="0" indent="-427566">
              <a:spcBef>
                <a:spcPts val="0"/>
              </a:spcBef>
              <a:spcAft>
                <a:spcPts val="0"/>
              </a:spcAft>
              <a:buSzPts val="3133"/>
              <a:buChar char="●"/>
              <a:defRPr sz="3133"/>
            </a:lvl1pPr>
            <a:lvl2pPr marL="914400" lvl="1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2pPr>
            <a:lvl3pPr marL="1371600" lvl="2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3pPr>
            <a:lvl4pPr marL="1828800" lvl="3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4pPr>
            <a:lvl5pPr marL="2286000" lvl="4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5pPr>
            <a:lvl6pPr marL="2743200" lvl="5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6pPr>
            <a:lvl7pPr marL="3200400" lvl="6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7pPr>
            <a:lvl8pPr marL="3657600" lvl="7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8pPr>
            <a:lvl9pPr marL="4114800" lvl="8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29890" y="8273124"/>
            <a:ext cx="10198200" cy="11832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33"/>
              <a:buNone/>
              <a:defRPr sz="3133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9890" y="2253729"/>
            <a:ext cx="14484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756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33"/>
              <a:buChar char="●"/>
              <a:defRPr sz="3133">
                <a:solidFill>
                  <a:schemeClr val="dk2"/>
                </a:solidFill>
              </a:defRPr>
            </a:lvl1pPr>
            <a:lvl2pPr marL="914400" lvl="1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○"/>
              <a:defRPr sz="2437">
                <a:solidFill>
                  <a:schemeClr val="dk2"/>
                </a:solidFill>
              </a:defRPr>
            </a:lvl2pPr>
            <a:lvl3pPr marL="1371600" lvl="2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■"/>
              <a:defRPr sz="2437">
                <a:solidFill>
                  <a:schemeClr val="dk2"/>
                </a:solidFill>
              </a:defRPr>
            </a:lvl3pPr>
            <a:lvl4pPr marL="1828800" lvl="3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●"/>
              <a:defRPr sz="2437">
                <a:solidFill>
                  <a:schemeClr val="dk2"/>
                </a:solidFill>
              </a:defRPr>
            </a:lvl4pPr>
            <a:lvl5pPr marL="2286000" lvl="4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○"/>
              <a:defRPr sz="2437">
                <a:solidFill>
                  <a:schemeClr val="dk2"/>
                </a:solidFill>
              </a:defRPr>
            </a:lvl5pPr>
            <a:lvl6pPr marL="2743200" lvl="5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■"/>
              <a:defRPr sz="2437">
                <a:solidFill>
                  <a:schemeClr val="dk2"/>
                </a:solidFill>
              </a:defRPr>
            </a:lvl6pPr>
            <a:lvl7pPr marL="3200400" lvl="6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●"/>
              <a:defRPr sz="2437">
                <a:solidFill>
                  <a:schemeClr val="dk2"/>
                </a:solidFill>
              </a:defRPr>
            </a:lvl7pPr>
            <a:lvl8pPr marL="3657600" lvl="7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○"/>
              <a:defRPr sz="2437">
                <a:solidFill>
                  <a:schemeClr val="dk2"/>
                </a:solidFill>
              </a:defRPr>
            </a:lvl8pPr>
            <a:lvl9pPr marL="4114800" lvl="8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■"/>
              <a:defRPr sz="243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740">
                <a:solidFill>
                  <a:schemeClr val="dk2"/>
                </a:solidFill>
              </a:defRPr>
            </a:lvl1pPr>
            <a:lvl2pPr lvl="1" algn="r">
              <a:buNone/>
              <a:defRPr sz="1740">
                <a:solidFill>
                  <a:schemeClr val="dk2"/>
                </a:solidFill>
              </a:defRPr>
            </a:lvl2pPr>
            <a:lvl3pPr lvl="2" algn="r">
              <a:buNone/>
              <a:defRPr sz="1740">
                <a:solidFill>
                  <a:schemeClr val="dk2"/>
                </a:solidFill>
              </a:defRPr>
            </a:lvl3pPr>
            <a:lvl4pPr lvl="3" algn="r">
              <a:buNone/>
              <a:defRPr sz="1740">
                <a:solidFill>
                  <a:schemeClr val="dk2"/>
                </a:solidFill>
              </a:defRPr>
            </a:lvl4pPr>
            <a:lvl5pPr lvl="4" algn="r">
              <a:buNone/>
              <a:defRPr sz="1740">
                <a:solidFill>
                  <a:schemeClr val="dk2"/>
                </a:solidFill>
              </a:defRPr>
            </a:lvl5pPr>
            <a:lvl6pPr lvl="5" algn="r">
              <a:buNone/>
              <a:defRPr sz="1740">
                <a:solidFill>
                  <a:schemeClr val="dk2"/>
                </a:solidFill>
              </a:defRPr>
            </a:lvl6pPr>
            <a:lvl7pPr lvl="6" algn="r">
              <a:buNone/>
              <a:defRPr sz="1740">
                <a:solidFill>
                  <a:schemeClr val="dk2"/>
                </a:solidFill>
              </a:defRPr>
            </a:lvl7pPr>
            <a:lvl8pPr lvl="7" algn="r">
              <a:buNone/>
              <a:defRPr sz="1740">
                <a:solidFill>
                  <a:schemeClr val="dk2"/>
                </a:solidFill>
              </a:defRPr>
            </a:lvl8pPr>
            <a:lvl9pPr lvl="8" algn="r">
              <a:buNone/>
              <a:defRPr sz="174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qrcode-monkey.com/?utm_source=google_c&amp;utm_medium=cpc&amp;utm_campaign=&amp;utm_content=&amp;utm_term=qr%20code%20monkey_e&amp;gad_source=1&amp;gad_campaignid=12510385649&amp;gbraid=0AAAAADwMzZTzT-feVks7hNcRF41ESNdK1&amp;gclid=CjwKCAiA2PrMBhA4EiwAwpHyC3vdujgqLnPLQiF-zSSRVORR4nGrc2khsYzKVfriRV_1OZVkagsmGxoCrUcQAvD_Bw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qrcode-monkey.com/?utm_source=google_c&amp;utm_medium=cpc&amp;utm_campaign=&amp;utm_content=&amp;utm_term=qr%20code%20monkey_e&amp;gad_source=1&amp;gad_campaignid=12510385649&amp;gbraid=0AAAAADwMzZTzT-feVks7hNcRF41ESNdK1&amp;gclid=CjwKCAiA2PrMBhA4EiwAwpHyC3vdujgqLnPLQiF-zSSRVORR4nGrc2khsYzKVfriRV_1OZVkagsmGxoCrUcQAvD_Bw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613917" y="1197989"/>
            <a:ext cx="4846200" cy="8386200"/>
          </a:xfrm>
          <a:prstGeom prst="roundRect">
            <a:avLst>
              <a:gd name="adj" fmla="val 9823"/>
            </a:avLst>
          </a:prstGeom>
          <a:solidFill>
            <a:srgbClr val="E3F0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241492" y="1197989"/>
            <a:ext cx="4846200" cy="8386200"/>
          </a:xfrm>
          <a:prstGeom prst="roundRect">
            <a:avLst>
              <a:gd name="adj" fmla="val 9823"/>
            </a:avLst>
          </a:prstGeom>
          <a:solidFill>
            <a:srgbClr val="E3F0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1823346" y="1552315"/>
            <a:ext cx="3665100" cy="5943600"/>
            <a:chOff x="2060704" y="1477653"/>
            <a:chExt cx="3665100" cy="5943600"/>
          </a:xfrm>
        </p:grpSpPr>
        <p:sp>
          <p:nvSpPr>
            <p:cNvPr id="57" name="Google Shape;57;p13"/>
            <p:cNvSpPr/>
            <p:nvPr/>
          </p:nvSpPr>
          <p:spPr>
            <a:xfrm>
              <a:off x="2060704" y="1477653"/>
              <a:ext cx="3665100" cy="5943600"/>
            </a:xfrm>
            <a:prstGeom prst="roundRect">
              <a:avLst>
                <a:gd name="adj" fmla="val 737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" name="Google Shape;58;p13" title="Blue-mailbox.png"/>
            <p:cNvPicPr preferRelativeResize="0"/>
            <p:nvPr/>
          </p:nvPicPr>
          <p:blipFill rotWithShape="1">
            <a:blip r:embed="rId3">
              <a:alphaModFix/>
            </a:blip>
            <a:srcRect l="1176" b="1506"/>
            <a:stretch/>
          </p:blipFill>
          <p:spPr>
            <a:xfrm>
              <a:off x="2098050" y="1835275"/>
              <a:ext cx="3612250" cy="5403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1825295" y="1554264"/>
            <a:ext cx="3665100" cy="5943600"/>
          </a:xfrm>
          <a:prstGeom prst="roundRect">
            <a:avLst>
              <a:gd name="adj" fmla="val 7376"/>
            </a:avLst>
          </a:prstGeom>
          <a:noFill/>
          <a:ln w="38100" cap="flat" cmpd="sng">
            <a:solidFill>
              <a:srgbClr val="254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3"/>
          <p:cNvGrpSpPr/>
          <p:nvPr/>
        </p:nvGrpSpPr>
        <p:grpSpPr>
          <a:xfrm>
            <a:off x="7180732" y="1627541"/>
            <a:ext cx="3665100" cy="5943600"/>
            <a:chOff x="6852144" y="1501429"/>
            <a:chExt cx="3665100" cy="5943600"/>
          </a:xfrm>
        </p:grpSpPr>
        <p:sp>
          <p:nvSpPr>
            <p:cNvPr id="61" name="Google Shape;61;p13"/>
            <p:cNvSpPr/>
            <p:nvPr/>
          </p:nvSpPr>
          <p:spPr>
            <a:xfrm>
              <a:off x="6852144" y="1501429"/>
              <a:ext cx="3665100" cy="5943600"/>
            </a:xfrm>
            <a:prstGeom prst="roundRect">
              <a:avLst>
                <a:gd name="adj" fmla="val 737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13" title="Drop box no hand no flag.png"/>
            <p:cNvPicPr preferRelativeResize="0"/>
            <p:nvPr/>
          </p:nvPicPr>
          <p:blipFill rotWithShape="1">
            <a:blip r:embed="rId4">
              <a:alphaModFix/>
            </a:blip>
            <a:srcRect l="1574" t="2162"/>
            <a:stretch/>
          </p:blipFill>
          <p:spPr>
            <a:xfrm>
              <a:off x="6893555" y="1635750"/>
              <a:ext cx="3593851" cy="536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/>
          <p:nvPr/>
        </p:nvSpPr>
        <p:spPr>
          <a:xfrm>
            <a:off x="-962304" y="13154748"/>
            <a:ext cx="10376400" cy="2544300"/>
          </a:xfrm>
          <a:prstGeom prst="rect">
            <a:avLst/>
          </a:prstGeom>
          <a:solidFill>
            <a:srgbClr val="F6BB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910337" y="7663439"/>
            <a:ext cx="4424100" cy="1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Return your ballot: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By mail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Using a drop box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In person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595959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062744" y="1583939"/>
            <a:ext cx="3651300" cy="1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i="1" dirty="0">
                <a:solidFill>
                  <a:srgbClr val="254B9E"/>
                </a:solidFill>
                <a:latin typeface="Poppins ExtraBold" panose="00000900000000000000" pitchFamily="2" charset="0"/>
                <a:ea typeface="Poppins Black"/>
                <a:cs typeface="Poppins ExtraBold" panose="00000900000000000000" pitchFamily="2" charset="0"/>
                <a:sym typeface="Poppins Black"/>
              </a:rPr>
              <a:t>Before</a:t>
            </a:r>
            <a:endParaRPr sz="6200" i="1" dirty="0">
              <a:solidFill>
                <a:srgbClr val="254B9E"/>
              </a:solidFill>
              <a:latin typeface="Poppins ExtraBold" panose="00000900000000000000" pitchFamily="2" charset="0"/>
              <a:ea typeface="Poppins Black"/>
              <a:cs typeface="Poppins ExtraBold" panose="00000900000000000000" pitchFamily="2" charset="0"/>
              <a:sym typeface="Poppins Blac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241487" y="336849"/>
            <a:ext cx="145047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Election Day is November 3. </a:t>
            </a:r>
            <a:r>
              <a:rPr lang="en" sz="4000" b="1" dirty="0">
                <a:solidFill>
                  <a:srgbClr val="F6BB04"/>
                </a:solidFill>
                <a:latin typeface="Poppins"/>
                <a:ea typeface="Poppins"/>
                <a:cs typeface="Poppins"/>
                <a:sym typeface="Poppins"/>
              </a:rPr>
              <a:t>Be sure your vote counts.</a:t>
            </a:r>
            <a:endParaRPr sz="4000" b="1" dirty="0">
              <a:solidFill>
                <a:srgbClr val="F6BB0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1748387" y="6498059"/>
            <a:ext cx="24117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rgbClr val="0B2C7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Find the closest ballot drop box: </a:t>
            </a:r>
            <a:endParaRPr sz="2000" i="1" dirty="0">
              <a:solidFill>
                <a:srgbClr val="0B2C7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4070982" y="6520949"/>
            <a:ext cx="685800" cy="685800"/>
          </a:xfrm>
          <a:prstGeom prst="rect">
            <a:avLst/>
          </a:prstGeom>
          <a:solidFill>
            <a:srgbClr val="0B2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</a:rPr>
              <a:t>QR CODE</a:t>
            </a: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7759529" y="6407977"/>
            <a:ext cx="4042200" cy="121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2CC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i="1" dirty="0">
                <a:solidFill>
                  <a:srgbClr val="DB3B48"/>
                </a:solidFill>
                <a:latin typeface="Poppins ExtraBold" panose="00000900000000000000" pitchFamily="2" charset="0"/>
                <a:ea typeface="Poppins Black"/>
                <a:cs typeface="Poppins ExtraBold" panose="00000900000000000000" pitchFamily="2" charset="0"/>
                <a:sym typeface="Poppins Black"/>
              </a:rPr>
              <a:t>After</a:t>
            </a:r>
            <a:endParaRPr sz="6200" i="1" dirty="0">
              <a:solidFill>
                <a:srgbClr val="DB3B48"/>
              </a:solidFill>
              <a:latin typeface="Poppins ExtraBold" panose="00000900000000000000" pitchFamily="2" charset="0"/>
              <a:ea typeface="Poppins Black"/>
              <a:cs typeface="Poppins ExtraBold" panose="00000900000000000000" pitchFamily="2" charset="0"/>
              <a:sym typeface="Poppins Black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7201764" y="7663439"/>
            <a:ext cx="36651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DB3B48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Return your ballot:</a:t>
            </a: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DB3B48"/>
              </a:buClr>
              <a:buSzPts val="2600"/>
              <a:buFont typeface="Poppins"/>
              <a:buChar char="●"/>
            </a:pPr>
            <a:r>
              <a:rPr lang="en" sz="2600" b="1" dirty="0">
                <a:solidFill>
                  <a:srgbClr val="DB3B48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Using a drop box</a:t>
            </a: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DB3B48"/>
              </a:buClr>
              <a:buSzPts val="2600"/>
              <a:buFont typeface="Poppins"/>
              <a:buChar char="●"/>
            </a:pPr>
            <a:r>
              <a:rPr lang="en" sz="2600" b="1" dirty="0">
                <a:solidFill>
                  <a:srgbClr val="DB3B48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In person</a:t>
            </a: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1748387" y="3550314"/>
            <a:ext cx="33336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6BB0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Vote early.</a:t>
            </a:r>
            <a:endParaRPr sz="4000">
              <a:solidFill>
                <a:srgbClr val="F6BB0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-803204" y="13397273"/>
            <a:ext cx="100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Vote early. </a:t>
            </a:r>
            <a:endParaRPr sz="56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5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-497204" y="14289823"/>
            <a:ext cx="975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6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Late ballots don’t count.</a:t>
            </a:r>
            <a:endParaRPr sz="3213">
              <a:solidFill>
                <a:srgbClr val="595959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1748387" y="4164125"/>
            <a:ext cx="33336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Late ballots </a:t>
            </a:r>
            <a:b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don’t count.</a:t>
            </a:r>
            <a:endParaRPr sz="3600" dirty="0">
              <a:solidFill>
                <a:srgbClr val="F6BB0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7195138" y="1605714"/>
            <a:ext cx="3665100" cy="5943600"/>
          </a:xfrm>
          <a:prstGeom prst="roundRect">
            <a:avLst>
              <a:gd name="adj" fmla="val 7376"/>
            </a:avLst>
          </a:prstGeom>
          <a:noFill/>
          <a:ln w="38100" cap="flat" cmpd="sng">
            <a:solidFill>
              <a:srgbClr val="254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11986337" y="7908389"/>
            <a:ext cx="2649600" cy="167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ADD YOUR OFFICE’S SEAL OR LOGO HERE 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-6131977" y="2232973"/>
            <a:ext cx="5943600" cy="41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6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Before printing: </a:t>
            </a:r>
            <a:endParaRPr sz="1846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u="sng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a QR code</a:t>
            </a:r>
            <a:r>
              <a:rPr lang="en" sz="1846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linked to your web page or map showing drop box locations in your jurisdiction.</a:t>
            </a:r>
            <a:endParaRPr sz="1846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Replace the QR code placeholder box with the QR code.</a:t>
            </a:r>
            <a:r>
              <a:rPr lang="en" sz="1846" dirty="0">
                <a:solidFill>
                  <a:schemeClr val="dk2"/>
                </a:solidFill>
                <a:highlight>
                  <a:srgbClr val="A2C4C9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1846" dirty="0">
              <a:solidFill>
                <a:schemeClr val="dk2"/>
              </a:solidFill>
              <a:highlight>
                <a:srgbClr val="A2C4C9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Test the QR code to be sure it works as expected.</a:t>
            </a:r>
            <a:endParaRPr sz="1846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Replace the gray office seal or logo placeholder box with your seal or logo</a:t>
            </a:r>
            <a:r>
              <a:rPr lang="en" sz="1846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 This lets voters know this messaging is official.</a:t>
            </a:r>
            <a:endParaRPr sz="1846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Go to File &gt; Download and select PDF. Print on 11x17-inch (tabloid) paper and display.</a:t>
            </a:r>
            <a:endParaRPr sz="3213" dirty="0">
              <a:solidFill>
                <a:srgbClr val="595959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0659427" y="6371398"/>
            <a:ext cx="364200" cy="41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5197437" y="1583948"/>
            <a:ext cx="364200" cy="41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3"/>
          <p:cNvGrpSpPr/>
          <p:nvPr/>
        </p:nvGrpSpPr>
        <p:grpSpPr>
          <a:xfrm>
            <a:off x="4916993" y="1305901"/>
            <a:ext cx="1600057" cy="1675673"/>
            <a:chOff x="3177277" y="6709249"/>
            <a:chExt cx="3703836" cy="3889676"/>
          </a:xfrm>
        </p:grpSpPr>
        <p:pic>
          <p:nvPicPr>
            <p:cNvPr id="81" name="Google Shape;81;p13" title="Oct27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77277" y="6709249"/>
              <a:ext cx="3703836" cy="3889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3"/>
            <p:cNvSpPr/>
            <p:nvPr/>
          </p:nvSpPr>
          <p:spPr>
            <a:xfrm>
              <a:off x="3313050" y="6781800"/>
              <a:ext cx="3471300" cy="3716100"/>
            </a:xfrm>
            <a:prstGeom prst="roundRect">
              <a:avLst>
                <a:gd name="adj" fmla="val 9302"/>
              </a:avLst>
            </a:prstGeom>
            <a:noFill/>
            <a:ln w="38100" cap="flat" cmpd="sng">
              <a:solidFill>
                <a:srgbClr val="254B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50" tIns="51450" rIns="51450" bIns="514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7"/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10061502" y="6024041"/>
            <a:ext cx="1600057" cy="1675673"/>
            <a:chOff x="3177277" y="6709249"/>
            <a:chExt cx="3703836" cy="3889676"/>
          </a:xfrm>
        </p:grpSpPr>
        <p:pic>
          <p:nvPicPr>
            <p:cNvPr id="84" name="Google Shape;84;p13" title="Oct27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77277" y="6709249"/>
              <a:ext cx="3703836" cy="3889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/>
            <p:cNvSpPr/>
            <p:nvPr/>
          </p:nvSpPr>
          <p:spPr>
            <a:xfrm>
              <a:off x="3313050" y="6781800"/>
              <a:ext cx="3471300" cy="3716100"/>
            </a:xfrm>
            <a:prstGeom prst="roundRect">
              <a:avLst>
                <a:gd name="adj" fmla="val 9302"/>
              </a:avLst>
            </a:prstGeom>
            <a:noFill/>
            <a:ln w="38100" cap="flat" cmpd="sng">
              <a:solidFill>
                <a:srgbClr val="254B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6350" tIns="66350" rIns="66350" bIns="66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5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7D9AE7C-C2D4-9926-E772-69BD6D3D5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24BE72-F013-E23C-AEC0-650A1BCEC736}"/>
              </a:ext>
            </a:extLst>
          </p:cNvPr>
          <p:cNvSpPr/>
          <p:nvPr/>
        </p:nvSpPr>
        <p:spPr>
          <a:xfrm>
            <a:off x="374351" y="545432"/>
            <a:ext cx="14802986" cy="9031705"/>
          </a:xfrm>
          <a:prstGeom prst="roundRect">
            <a:avLst>
              <a:gd name="adj" fmla="val 7076"/>
            </a:avLst>
          </a:prstGeom>
          <a:noFill/>
          <a:ln w="38100">
            <a:solidFill>
              <a:srgbClr val="9FB5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E5723E-A45E-E8D0-95B5-0356004B7AFE}"/>
              </a:ext>
            </a:extLst>
          </p:cNvPr>
          <p:cNvSpPr/>
          <p:nvPr/>
        </p:nvSpPr>
        <p:spPr>
          <a:xfrm>
            <a:off x="2986561" y="9179597"/>
            <a:ext cx="9571679" cy="76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9E5505D1-0523-38B8-3C5B-2953E0C133B5}"/>
              </a:ext>
            </a:extLst>
          </p:cNvPr>
          <p:cNvSpPr/>
          <p:nvPr/>
        </p:nvSpPr>
        <p:spPr>
          <a:xfrm>
            <a:off x="8150434" y="1020826"/>
            <a:ext cx="4572000" cy="8046720"/>
          </a:xfrm>
          <a:prstGeom prst="roundRect">
            <a:avLst>
              <a:gd name="adj" fmla="val 6454"/>
            </a:avLst>
          </a:prstGeom>
          <a:solidFill>
            <a:srgbClr val="E3F0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12B92DF3-14EB-9F34-E598-0D81879435CE}"/>
              </a:ext>
            </a:extLst>
          </p:cNvPr>
          <p:cNvSpPr/>
          <p:nvPr/>
        </p:nvSpPr>
        <p:spPr>
          <a:xfrm>
            <a:off x="2810254" y="1020826"/>
            <a:ext cx="4572000" cy="8046720"/>
          </a:xfrm>
          <a:prstGeom prst="roundRect">
            <a:avLst>
              <a:gd name="adj" fmla="val 6454"/>
            </a:avLst>
          </a:prstGeom>
          <a:solidFill>
            <a:srgbClr val="E3F0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" name="Google Shape;56;p13">
            <a:extLst>
              <a:ext uri="{FF2B5EF4-FFF2-40B4-BE49-F238E27FC236}">
                <a16:creationId xmlns:a16="http://schemas.microsoft.com/office/drawing/2014/main" id="{EEAE9C3A-958C-1365-2019-A6B9E486B315}"/>
              </a:ext>
            </a:extLst>
          </p:cNvPr>
          <p:cNvGrpSpPr/>
          <p:nvPr/>
        </p:nvGrpSpPr>
        <p:grpSpPr>
          <a:xfrm>
            <a:off x="3256253" y="1175026"/>
            <a:ext cx="3665100" cy="5943600"/>
            <a:chOff x="2060704" y="1477653"/>
            <a:chExt cx="3665100" cy="5943600"/>
          </a:xfrm>
        </p:grpSpPr>
        <p:sp>
          <p:nvSpPr>
            <p:cNvPr id="57" name="Google Shape;57;p13">
              <a:extLst>
                <a:ext uri="{FF2B5EF4-FFF2-40B4-BE49-F238E27FC236}">
                  <a16:creationId xmlns:a16="http://schemas.microsoft.com/office/drawing/2014/main" id="{9D023DA0-CBA7-2D48-11D5-3CAEF0741093}"/>
                </a:ext>
              </a:extLst>
            </p:cNvPr>
            <p:cNvSpPr/>
            <p:nvPr/>
          </p:nvSpPr>
          <p:spPr>
            <a:xfrm>
              <a:off x="2060704" y="1477653"/>
              <a:ext cx="3665100" cy="5943600"/>
            </a:xfrm>
            <a:prstGeom prst="roundRect">
              <a:avLst>
                <a:gd name="adj" fmla="val 737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" name="Google Shape;58;p13" title="Blue-mailbox.png">
              <a:extLst>
                <a:ext uri="{FF2B5EF4-FFF2-40B4-BE49-F238E27FC236}">
                  <a16:creationId xmlns:a16="http://schemas.microsoft.com/office/drawing/2014/main" id="{1A9E361C-DAA9-6C26-FD3E-96B47FC516C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76" b="1506"/>
            <a:stretch/>
          </p:blipFill>
          <p:spPr>
            <a:xfrm>
              <a:off x="2098050" y="1835275"/>
              <a:ext cx="3612250" cy="5403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>
            <a:extLst>
              <a:ext uri="{FF2B5EF4-FFF2-40B4-BE49-F238E27FC236}">
                <a16:creationId xmlns:a16="http://schemas.microsoft.com/office/drawing/2014/main" id="{D28A54BB-088F-8F4C-4B38-CECDA76E4505}"/>
              </a:ext>
            </a:extLst>
          </p:cNvPr>
          <p:cNvSpPr/>
          <p:nvPr/>
        </p:nvSpPr>
        <p:spPr>
          <a:xfrm>
            <a:off x="3258202" y="1176975"/>
            <a:ext cx="3665100" cy="5943600"/>
          </a:xfrm>
          <a:prstGeom prst="roundRect">
            <a:avLst>
              <a:gd name="adj" fmla="val 7376"/>
            </a:avLst>
          </a:prstGeom>
          <a:noFill/>
          <a:ln w="38100" cap="flat" cmpd="sng">
            <a:solidFill>
              <a:srgbClr val="254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3">
            <a:extLst>
              <a:ext uri="{FF2B5EF4-FFF2-40B4-BE49-F238E27FC236}">
                <a16:creationId xmlns:a16="http://schemas.microsoft.com/office/drawing/2014/main" id="{7E0A8C01-382B-7452-743B-29AAC8C83F53}"/>
              </a:ext>
            </a:extLst>
          </p:cNvPr>
          <p:cNvGrpSpPr/>
          <p:nvPr/>
        </p:nvGrpSpPr>
        <p:grpSpPr>
          <a:xfrm>
            <a:off x="8613639" y="1250252"/>
            <a:ext cx="3665100" cy="5943600"/>
            <a:chOff x="6852144" y="1501429"/>
            <a:chExt cx="3665100" cy="5943600"/>
          </a:xfrm>
        </p:grpSpPr>
        <p:sp>
          <p:nvSpPr>
            <p:cNvPr id="61" name="Google Shape;61;p13">
              <a:extLst>
                <a:ext uri="{FF2B5EF4-FFF2-40B4-BE49-F238E27FC236}">
                  <a16:creationId xmlns:a16="http://schemas.microsoft.com/office/drawing/2014/main" id="{3DE83950-8AC7-47A6-5991-89CA8506A12E}"/>
                </a:ext>
              </a:extLst>
            </p:cNvPr>
            <p:cNvSpPr/>
            <p:nvPr/>
          </p:nvSpPr>
          <p:spPr>
            <a:xfrm>
              <a:off x="6852144" y="1501429"/>
              <a:ext cx="3665100" cy="5943600"/>
            </a:xfrm>
            <a:prstGeom prst="roundRect">
              <a:avLst>
                <a:gd name="adj" fmla="val 737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13" title="Drop box no hand no flag.png">
              <a:extLst>
                <a:ext uri="{FF2B5EF4-FFF2-40B4-BE49-F238E27FC236}">
                  <a16:creationId xmlns:a16="http://schemas.microsoft.com/office/drawing/2014/main" id="{6C3E4E0B-6135-95BF-9A71-CD7F5099A1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574" t="2162"/>
            <a:stretch/>
          </p:blipFill>
          <p:spPr>
            <a:xfrm>
              <a:off x="6893555" y="1635750"/>
              <a:ext cx="3593851" cy="536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>
            <a:extLst>
              <a:ext uri="{FF2B5EF4-FFF2-40B4-BE49-F238E27FC236}">
                <a16:creationId xmlns:a16="http://schemas.microsoft.com/office/drawing/2014/main" id="{6CF6ABA7-FC46-8029-EC03-1B60A5FB3E23}"/>
              </a:ext>
            </a:extLst>
          </p:cNvPr>
          <p:cNvSpPr/>
          <p:nvPr/>
        </p:nvSpPr>
        <p:spPr>
          <a:xfrm>
            <a:off x="470603" y="12777459"/>
            <a:ext cx="10376400" cy="2544300"/>
          </a:xfrm>
          <a:prstGeom prst="rect">
            <a:avLst/>
          </a:prstGeom>
          <a:solidFill>
            <a:srgbClr val="F6BB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extLst>
              <a:ext uri="{FF2B5EF4-FFF2-40B4-BE49-F238E27FC236}">
                <a16:creationId xmlns:a16="http://schemas.microsoft.com/office/drawing/2014/main" id="{D554E20E-26E3-F3F8-815A-F31E4EA7D435}"/>
              </a:ext>
            </a:extLst>
          </p:cNvPr>
          <p:cNvSpPr txBox="1"/>
          <p:nvPr/>
        </p:nvSpPr>
        <p:spPr>
          <a:xfrm>
            <a:off x="3343244" y="7286150"/>
            <a:ext cx="4424100" cy="1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Return your ballot: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By mail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Using a drop box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In person</a:t>
            </a:r>
            <a:endParaRPr sz="2600" b="1" dirty="0">
              <a:solidFill>
                <a:srgbClr val="254B9E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595959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</p:txBody>
      </p:sp>
      <p:sp>
        <p:nvSpPr>
          <p:cNvPr id="65" name="Google Shape;65;p13">
            <a:extLst>
              <a:ext uri="{FF2B5EF4-FFF2-40B4-BE49-F238E27FC236}">
                <a16:creationId xmlns:a16="http://schemas.microsoft.com/office/drawing/2014/main" id="{0EBEC86E-D54B-70D0-540F-F79758D9BF1C}"/>
              </a:ext>
            </a:extLst>
          </p:cNvPr>
          <p:cNvSpPr txBox="1"/>
          <p:nvPr/>
        </p:nvSpPr>
        <p:spPr>
          <a:xfrm>
            <a:off x="3510891" y="1328570"/>
            <a:ext cx="3651300" cy="1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i="1" dirty="0">
                <a:solidFill>
                  <a:srgbClr val="254B9E"/>
                </a:solidFill>
                <a:latin typeface="Poppins ExtraBold" panose="00000900000000000000" pitchFamily="2" charset="0"/>
                <a:ea typeface="Poppins Black"/>
                <a:cs typeface="Poppins ExtraBold" panose="00000900000000000000" pitchFamily="2" charset="0"/>
                <a:sym typeface="Poppins Black"/>
              </a:rPr>
              <a:t>Before</a:t>
            </a:r>
            <a:endParaRPr sz="6200" i="1" dirty="0">
              <a:solidFill>
                <a:srgbClr val="254B9E"/>
              </a:solidFill>
              <a:latin typeface="Poppins ExtraBold" panose="00000900000000000000" pitchFamily="2" charset="0"/>
              <a:ea typeface="Poppins Black"/>
              <a:cs typeface="Poppins ExtraBold" panose="00000900000000000000" pitchFamily="2" charset="0"/>
              <a:sym typeface="Poppins Black"/>
            </a:endParaRPr>
          </a:p>
        </p:txBody>
      </p:sp>
      <p:sp>
        <p:nvSpPr>
          <p:cNvPr id="67" name="Google Shape;67;p13">
            <a:extLst>
              <a:ext uri="{FF2B5EF4-FFF2-40B4-BE49-F238E27FC236}">
                <a16:creationId xmlns:a16="http://schemas.microsoft.com/office/drawing/2014/main" id="{97EF5E1C-9EA1-B41F-BD36-2C0A1CC145BD}"/>
              </a:ext>
            </a:extLst>
          </p:cNvPr>
          <p:cNvSpPr txBox="1"/>
          <p:nvPr/>
        </p:nvSpPr>
        <p:spPr>
          <a:xfrm>
            <a:off x="12749595" y="4353831"/>
            <a:ext cx="2411700" cy="1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rgbClr val="254B9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Find the</a:t>
            </a:r>
            <a:br>
              <a:rPr lang="en" sz="2000" i="1" dirty="0">
                <a:solidFill>
                  <a:srgbClr val="254B9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2000" i="1" dirty="0">
                <a:solidFill>
                  <a:srgbClr val="254B9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closest  </a:t>
            </a:r>
            <a:br>
              <a:rPr lang="en" sz="2000" i="1" dirty="0">
                <a:solidFill>
                  <a:srgbClr val="254B9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2000" i="1" dirty="0">
                <a:solidFill>
                  <a:srgbClr val="254B9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drop box: </a:t>
            </a:r>
            <a:endParaRPr sz="2000" i="1" dirty="0">
              <a:solidFill>
                <a:srgbClr val="254B9E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" name="Google Shape;68;p13">
            <a:extLst>
              <a:ext uri="{FF2B5EF4-FFF2-40B4-BE49-F238E27FC236}">
                <a16:creationId xmlns:a16="http://schemas.microsoft.com/office/drawing/2014/main" id="{4D2E0E32-1E5B-689F-5454-1EA073DFCD2A}"/>
              </a:ext>
            </a:extLst>
          </p:cNvPr>
          <p:cNvSpPr/>
          <p:nvPr/>
        </p:nvSpPr>
        <p:spPr>
          <a:xfrm>
            <a:off x="14101145" y="4432771"/>
            <a:ext cx="841505" cy="841505"/>
          </a:xfrm>
          <a:prstGeom prst="rect">
            <a:avLst/>
          </a:prstGeom>
          <a:solidFill>
            <a:srgbClr val="254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</a:rPr>
              <a:t>QR CODE</a:t>
            </a: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69" name="Google Shape;69;p13">
            <a:extLst>
              <a:ext uri="{FF2B5EF4-FFF2-40B4-BE49-F238E27FC236}">
                <a16:creationId xmlns:a16="http://schemas.microsoft.com/office/drawing/2014/main" id="{6FBF2C92-F5A4-9731-8A64-742B36F1C3FB}"/>
              </a:ext>
            </a:extLst>
          </p:cNvPr>
          <p:cNvSpPr txBox="1"/>
          <p:nvPr/>
        </p:nvSpPr>
        <p:spPr>
          <a:xfrm>
            <a:off x="9192436" y="6030688"/>
            <a:ext cx="4042200" cy="121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2CC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i="1" dirty="0">
                <a:solidFill>
                  <a:srgbClr val="DB3B48"/>
                </a:solidFill>
                <a:latin typeface="Poppins ExtraBold" panose="00000900000000000000" pitchFamily="2" charset="0"/>
                <a:ea typeface="Poppins Black"/>
                <a:cs typeface="Poppins ExtraBold" panose="00000900000000000000" pitchFamily="2" charset="0"/>
                <a:sym typeface="Poppins Black"/>
              </a:rPr>
              <a:t>After</a:t>
            </a:r>
            <a:endParaRPr sz="6200" i="1" dirty="0">
              <a:solidFill>
                <a:srgbClr val="DB3B48"/>
              </a:solidFill>
              <a:latin typeface="Poppins ExtraBold" panose="00000900000000000000" pitchFamily="2" charset="0"/>
              <a:ea typeface="Poppins Black"/>
              <a:cs typeface="Poppins ExtraBold" panose="00000900000000000000" pitchFamily="2" charset="0"/>
              <a:sym typeface="Poppins Black"/>
            </a:endParaRPr>
          </a:p>
        </p:txBody>
      </p:sp>
      <p:sp>
        <p:nvSpPr>
          <p:cNvPr id="70" name="Google Shape;70;p13">
            <a:extLst>
              <a:ext uri="{FF2B5EF4-FFF2-40B4-BE49-F238E27FC236}">
                <a16:creationId xmlns:a16="http://schemas.microsoft.com/office/drawing/2014/main" id="{7BF8FF5E-C10F-F08A-E4D9-2EEFB1DE80B6}"/>
              </a:ext>
            </a:extLst>
          </p:cNvPr>
          <p:cNvSpPr txBox="1"/>
          <p:nvPr/>
        </p:nvSpPr>
        <p:spPr>
          <a:xfrm>
            <a:off x="8634671" y="7286150"/>
            <a:ext cx="36651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DB3B48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Return your ballot:</a:t>
            </a: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DB3B48"/>
              </a:buClr>
              <a:buSzPts val="2600"/>
              <a:buFont typeface="Poppins"/>
              <a:buChar char="●"/>
            </a:pPr>
            <a:r>
              <a:rPr lang="en" sz="2600" b="1" dirty="0">
                <a:solidFill>
                  <a:srgbClr val="DB3B48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Using a drop box</a:t>
            </a: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DB3B48"/>
              </a:buClr>
              <a:buSzPts val="2600"/>
              <a:buFont typeface="Poppins"/>
              <a:buChar char="●"/>
            </a:pPr>
            <a:r>
              <a:rPr lang="en" sz="2600" b="1" dirty="0">
                <a:solidFill>
                  <a:srgbClr val="DB3B48"/>
                </a:solidFill>
                <a:latin typeface="Poppins ExtraBold" panose="00000900000000000000" pitchFamily="2" charset="0"/>
                <a:ea typeface="Poppins"/>
                <a:cs typeface="Poppins ExtraBold" panose="00000900000000000000" pitchFamily="2" charset="0"/>
                <a:sym typeface="Poppins"/>
              </a:rPr>
              <a:t>In person</a:t>
            </a: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DB3B48"/>
              </a:solidFill>
              <a:latin typeface="Poppins ExtraBold" panose="00000900000000000000" pitchFamily="2" charset="0"/>
              <a:ea typeface="Poppins"/>
              <a:cs typeface="Poppins ExtraBold" panose="00000900000000000000" pitchFamily="2" charset="0"/>
              <a:sym typeface="Poppins"/>
            </a:endParaRPr>
          </a:p>
        </p:txBody>
      </p:sp>
      <p:sp>
        <p:nvSpPr>
          <p:cNvPr id="71" name="Google Shape;71;p13">
            <a:extLst>
              <a:ext uri="{FF2B5EF4-FFF2-40B4-BE49-F238E27FC236}">
                <a16:creationId xmlns:a16="http://schemas.microsoft.com/office/drawing/2014/main" id="{BD4E2EB0-6B65-DEC6-5534-5C217FD52C2A}"/>
              </a:ext>
            </a:extLst>
          </p:cNvPr>
          <p:cNvSpPr txBox="1"/>
          <p:nvPr/>
        </p:nvSpPr>
        <p:spPr>
          <a:xfrm>
            <a:off x="0" y="9208690"/>
            <a:ext cx="15544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4000" dirty="0">
                <a:solidFill>
                  <a:srgbClr val="F6BB0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Vote early. </a:t>
            </a:r>
            <a:r>
              <a:rPr lang="en-US" sz="40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Late ballots don’t count.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6BB0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2" name="Google Shape;72;p13">
            <a:extLst>
              <a:ext uri="{FF2B5EF4-FFF2-40B4-BE49-F238E27FC236}">
                <a16:creationId xmlns:a16="http://schemas.microsoft.com/office/drawing/2014/main" id="{4BD03F68-A7E9-D6CE-72BC-D7BB701042D1}"/>
              </a:ext>
            </a:extLst>
          </p:cNvPr>
          <p:cNvSpPr txBox="1"/>
          <p:nvPr/>
        </p:nvSpPr>
        <p:spPr>
          <a:xfrm>
            <a:off x="629703" y="13019984"/>
            <a:ext cx="100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Vote early. </a:t>
            </a:r>
            <a:endParaRPr sz="56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5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3" name="Google Shape;73;p13">
            <a:extLst>
              <a:ext uri="{FF2B5EF4-FFF2-40B4-BE49-F238E27FC236}">
                <a16:creationId xmlns:a16="http://schemas.microsoft.com/office/drawing/2014/main" id="{B026DCFE-F427-A40A-D06B-E36D8D1DB647}"/>
              </a:ext>
            </a:extLst>
          </p:cNvPr>
          <p:cNvSpPr txBox="1"/>
          <p:nvPr/>
        </p:nvSpPr>
        <p:spPr>
          <a:xfrm>
            <a:off x="935703" y="13912534"/>
            <a:ext cx="975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6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Late ballots don’t count.</a:t>
            </a:r>
            <a:endParaRPr sz="3213">
              <a:solidFill>
                <a:srgbClr val="595959"/>
              </a:solidFill>
            </a:endParaRPr>
          </a:p>
        </p:txBody>
      </p:sp>
      <p:sp>
        <p:nvSpPr>
          <p:cNvPr id="75" name="Google Shape;75;p13">
            <a:extLst>
              <a:ext uri="{FF2B5EF4-FFF2-40B4-BE49-F238E27FC236}">
                <a16:creationId xmlns:a16="http://schemas.microsoft.com/office/drawing/2014/main" id="{B357A50A-4A7E-1394-2B86-06B21FE6D627}"/>
              </a:ext>
            </a:extLst>
          </p:cNvPr>
          <p:cNvSpPr/>
          <p:nvPr/>
        </p:nvSpPr>
        <p:spPr>
          <a:xfrm>
            <a:off x="8628045" y="1228425"/>
            <a:ext cx="3665100" cy="5943600"/>
          </a:xfrm>
          <a:prstGeom prst="roundRect">
            <a:avLst>
              <a:gd name="adj" fmla="val 7376"/>
            </a:avLst>
          </a:prstGeom>
          <a:noFill/>
          <a:ln w="38100" cap="flat" cmpd="sng">
            <a:solidFill>
              <a:srgbClr val="254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>
            <a:extLst>
              <a:ext uri="{FF2B5EF4-FFF2-40B4-BE49-F238E27FC236}">
                <a16:creationId xmlns:a16="http://schemas.microsoft.com/office/drawing/2014/main" id="{F8010178-8C86-89C1-9336-0F37AA7AC351}"/>
              </a:ext>
            </a:extLst>
          </p:cNvPr>
          <p:cNvSpPr/>
          <p:nvPr/>
        </p:nvSpPr>
        <p:spPr>
          <a:xfrm>
            <a:off x="586632" y="3957944"/>
            <a:ext cx="2009752" cy="167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B7B7B7"/>
                </a:solidFill>
              </a:rPr>
              <a:t>ADD YOUR OFFICE’S SEAL OR LOGO HERE </a:t>
            </a:r>
            <a:endParaRPr sz="1800" dirty="0">
              <a:solidFill>
                <a:srgbClr val="B7B7B7"/>
              </a:solidFill>
            </a:endParaRPr>
          </a:p>
        </p:txBody>
      </p:sp>
      <p:sp>
        <p:nvSpPr>
          <p:cNvPr id="77" name="Google Shape;77;p13">
            <a:extLst>
              <a:ext uri="{FF2B5EF4-FFF2-40B4-BE49-F238E27FC236}">
                <a16:creationId xmlns:a16="http://schemas.microsoft.com/office/drawing/2014/main" id="{2A49190B-BCC3-7C88-5F87-03EE4C110AA3}"/>
              </a:ext>
            </a:extLst>
          </p:cNvPr>
          <p:cNvSpPr txBox="1"/>
          <p:nvPr/>
        </p:nvSpPr>
        <p:spPr>
          <a:xfrm>
            <a:off x="-6131977" y="2329225"/>
            <a:ext cx="5943600" cy="41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6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Before printing: </a:t>
            </a:r>
            <a:endParaRPr sz="1846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u="sng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a QR code</a:t>
            </a:r>
            <a:r>
              <a:rPr lang="en" sz="1846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linked to your web page or map showing drop box locations in your jurisdiction.</a:t>
            </a:r>
            <a:endParaRPr sz="1846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Replace the QR code placeholder box with the QR code.</a:t>
            </a:r>
            <a:r>
              <a:rPr lang="en" sz="1846" dirty="0">
                <a:solidFill>
                  <a:schemeClr val="dk2"/>
                </a:solidFill>
                <a:highlight>
                  <a:srgbClr val="A2C4C9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1846" dirty="0">
              <a:solidFill>
                <a:schemeClr val="dk2"/>
              </a:solidFill>
              <a:highlight>
                <a:srgbClr val="A2C4C9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Test the QR code to be sure it works as expected.</a:t>
            </a:r>
            <a:endParaRPr sz="1846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Replace the gray office seal or logo placeholder box with your seal or logo</a:t>
            </a:r>
            <a:r>
              <a:rPr lang="en" sz="1846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 This lets voters know this messaging is official.</a:t>
            </a:r>
            <a:endParaRPr sz="1846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Go to File &gt; Download and select PDF. Print on 11x17-inch (tabloid) paper and display.</a:t>
            </a:r>
            <a:endParaRPr sz="3213" dirty="0">
              <a:solidFill>
                <a:srgbClr val="595959"/>
              </a:solidFill>
            </a:endParaRPr>
          </a:p>
        </p:txBody>
      </p:sp>
      <p:sp>
        <p:nvSpPr>
          <p:cNvPr id="78" name="Google Shape;78;p13">
            <a:extLst>
              <a:ext uri="{FF2B5EF4-FFF2-40B4-BE49-F238E27FC236}">
                <a16:creationId xmlns:a16="http://schemas.microsoft.com/office/drawing/2014/main" id="{62C1ECB7-9897-8042-08F5-DC8DDF5AD162}"/>
              </a:ext>
            </a:extLst>
          </p:cNvPr>
          <p:cNvSpPr/>
          <p:nvPr/>
        </p:nvSpPr>
        <p:spPr>
          <a:xfrm>
            <a:off x="12092334" y="5994109"/>
            <a:ext cx="364200" cy="41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>
            <a:extLst>
              <a:ext uri="{FF2B5EF4-FFF2-40B4-BE49-F238E27FC236}">
                <a16:creationId xmlns:a16="http://schemas.microsoft.com/office/drawing/2014/main" id="{4005C6F7-2CAC-B010-611E-E86BECF87F6F}"/>
              </a:ext>
            </a:extLst>
          </p:cNvPr>
          <p:cNvSpPr/>
          <p:nvPr/>
        </p:nvSpPr>
        <p:spPr>
          <a:xfrm>
            <a:off x="6630344" y="1206659"/>
            <a:ext cx="364200" cy="41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3">
            <a:extLst>
              <a:ext uri="{FF2B5EF4-FFF2-40B4-BE49-F238E27FC236}">
                <a16:creationId xmlns:a16="http://schemas.microsoft.com/office/drawing/2014/main" id="{57C5A462-A59C-DF9F-ADCC-AEF2898A16C9}"/>
              </a:ext>
            </a:extLst>
          </p:cNvPr>
          <p:cNvGrpSpPr/>
          <p:nvPr/>
        </p:nvGrpSpPr>
        <p:grpSpPr>
          <a:xfrm>
            <a:off x="6349900" y="1020052"/>
            <a:ext cx="1600057" cy="1675673"/>
            <a:chOff x="3177277" y="6709249"/>
            <a:chExt cx="3703836" cy="3889676"/>
          </a:xfrm>
        </p:grpSpPr>
        <p:pic>
          <p:nvPicPr>
            <p:cNvPr id="81" name="Google Shape;81;p13" title="Oct27.png">
              <a:extLst>
                <a:ext uri="{FF2B5EF4-FFF2-40B4-BE49-F238E27FC236}">
                  <a16:creationId xmlns:a16="http://schemas.microsoft.com/office/drawing/2014/main" id="{6F89CCB7-C261-B4B3-8EC7-BC94D8B7E43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77277" y="6709249"/>
              <a:ext cx="3703836" cy="3889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3">
              <a:extLst>
                <a:ext uri="{FF2B5EF4-FFF2-40B4-BE49-F238E27FC236}">
                  <a16:creationId xmlns:a16="http://schemas.microsoft.com/office/drawing/2014/main" id="{FCFC8E86-DF3E-0B6D-8BC5-61FC45989033}"/>
                </a:ext>
              </a:extLst>
            </p:cNvPr>
            <p:cNvSpPr/>
            <p:nvPr/>
          </p:nvSpPr>
          <p:spPr>
            <a:xfrm>
              <a:off x="3313050" y="6781800"/>
              <a:ext cx="3471300" cy="3716100"/>
            </a:xfrm>
            <a:prstGeom prst="roundRect">
              <a:avLst>
                <a:gd name="adj" fmla="val 9302"/>
              </a:avLst>
            </a:prstGeom>
            <a:noFill/>
            <a:ln w="38100" cap="flat" cmpd="sng">
              <a:solidFill>
                <a:srgbClr val="254B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50" tIns="51450" rIns="51450" bIns="514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87"/>
            </a:p>
          </p:txBody>
        </p:sp>
      </p:grpSp>
      <p:grpSp>
        <p:nvGrpSpPr>
          <p:cNvPr id="83" name="Google Shape;83;p13">
            <a:extLst>
              <a:ext uri="{FF2B5EF4-FFF2-40B4-BE49-F238E27FC236}">
                <a16:creationId xmlns:a16="http://schemas.microsoft.com/office/drawing/2014/main" id="{6C67F8A0-2A18-F58C-5E5B-4D51348BE919}"/>
              </a:ext>
            </a:extLst>
          </p:cNvPr>
          <p:cNvGrpSpPr/>
          <p:nvPr/>
        </p:nvGrpSpPr>
        <p:grpSpPr>
          <a:xfrm>
            <a:off x="11494409" y="5646752"/>
            <a:ext cx="1600057" cy="1675673"/>
            <a:chOff x="3177277" y="6709249"/>
            <a:chExt cx="3703836" cy="3889676"/>
          </a:xfrm>
        </p:grpSpPr>
        <p:pic>
          <p:nvPicPr>
            <p:cNvPr id="84" name="Google Shape;84;p13" title="Oct27.png">
              <a:extLst>
                <a:ext uri="{FF2B5EF4-FFF2-40B4-BE49-F238E27FC236}">
                  <a16:creationId xmlns:a16="http://schemas.microsoft.com/office/drawing/2014/main" id="{439987B2-7025-901A-7EC2-C994273BA39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77277" y="6709249"/>
              <a:ext cx="3703836" cy="3889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>
              <a:extLst>
                <a:ext uri="{FF2B5EF4-FFF2-40B4-BE49-F238E27FC236}">
                  <a16:creationId xmlns:a16="http://schemas.microsoft.com/office/drawing/2014/main" id="{F149CA5F-24DB-096B-ED4D-D87C5C61CEBD}"/>
                </a:ext>
              </a:extLst>
            </p:cNvPr>
            <p:cNvSpPr/>
            <p:nvPr/>
          </p:nvSpPr>
          <p:spPr>
            <a:xfrm>
              <a:off x="3313050" y="6781800"/>
              <a:ext cx="3471300" cy="3716100"/>
            </a:xfrm>
            <a:prstGeom prst="roundRect">
              <a:avLst>
                <a:gd name="adj" fmla="val 9302"/>
              </a:avLst>
            </a:prstGeom>
            <a:noFill/>
            <a:ln w="38100" cap="flat" cmpd="sng">
              <a:solidFill>
                <a:srgbClr val="254B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6350" tIns="66350" rIns="66350" bIns="66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5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BFBF3-DC3B-520C-515B-F9869C57F866}"/>
              </a:ext>
            </a:extLst>
          </p:cNvPr>
          <p:cNvSpPr/>
          <p:nvPr/>
        </p:nvSpPr>
        <p:spPr>
          <a:xfrm>
            <a:off x="1580148" y="203752"/>
            <a:ext cx="12384504" cy="76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3">
            <a:extLst>
              <a:ext uri="{FF2B5EF4-FFF2-40B4-BE49-F238E27FC236}">
                <a16:creationId xmlns:a16="http://schemas.microsoft.com/office/drawing/2014/main" id="{82FCF9F4-26FD-932A-7361-0018684D06BE}"/>
              </a:ext>
            </a:extLst>
          </p:cNvPr>
          <p:cNvSpPr txBox="1"/>
          <p:nvPr/>
        </p:nvSpPr>
        <p:spPr>
          <a:xfrm>
            <a:off x="-5056" y="204235"/>
            <a:ext cx="15544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Election Day is Nov. 3. </a:t>
            </a:r>
            <a:r>
              <a:rPr lang="en" sz="4000" b="1" dirty="0">
                <a:solidFill>
                  <a:srgbClr val="F6BB04"/>
                </a:solidFill>
                <a:latin typeface="Poppins"/>
                <a:ea typeface="Poppins"/>
                <a:cs typeface="Poppins"/>
                <a:sym typeface="Poppins"/>
              </a:rPr>
              <a:t>Be sure your vote counts.</a:t>
            </a:r>
            <a:endParaRPr sz="4000" b="1" dirty="0">
              <a:solidFill>
                <a:srgbClr val="F6BB0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  <p:extLst>
      <p:ext uri="{BB962C8B-B14F-4D97-AF65-F5344CB8AC3E}">
        <p14:creationId xmlns:p14="http://schemas.microsoft.com/office/powerpoint/2010/main" val="16370123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Custom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Poppins ExtraBold</vt:lpstr>
      <vt:lpstr>Poppins</vt:lpstr>
      <vt:lpstr>Poppins Medium</vt:lpstr>
      <vt:lpstr>Poppins SemiBold</vt:lpstr>
      <vt:lpstr>Poppins Black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2026-03-03T14:14:43Z</dcterms:modified>
</cp:coreProperties>
</file>