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10058400" cy="7772400"/>
  <p:notesSz cx="6858000" cy="9144000"/>
  <p:embeddedFontLst>
    <p:embeddedFont>
      <p:font typeface="Poppins" panose="00000500000000000000" pitchFamily="2" charset="0"/>
      <p:regular r:id="rId5"/>
      <p:bold r:id="rId6"/>
      <p:italic r:id="rId7"/>
      <p:boldItalic r:id="rId8"/>
    </p:embeddedFont>
    <p:embeddedFont>
      <p:font typeface="Poppins Black" panose="00000A00000000000000" pitchFamily="2" charset="0"/>
      <p:bold r:id="rId9"/>
      <p:boldItalic r:id="rId10"/>
    </p:embeddedFont>
    <p:embeddedFont>
      <p:font typeface="Poppins ExtraBold" panose="00000900000000000000" pitchFamily="2" charset="0"/>
      <p:bold r:id="rId11"/>
      <p:boldItalic r:id="rId12"/>
    </p:embeddedFont>
    <p:embeddedFont>
      <p:font typeface="Poppins Medium" panose="00000600000000000000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747775"/>
          </p15:clr>
        </p15:guide>
        <p15:guide id="2" pos="31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484" y="264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2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font" Target="fonts/font11.fntdata"/><Relationship Id="rId10" Type="http://schemas.openxmlformats.org/officeDocument/2006/relationships/font" Target="fonts/font6.fntdata"/><Relationship Id="rId19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84" y="685800"/>
            <a:ext cx="4437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cb0e28026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0584" y="685800"/>
            <a:ext cx="4437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cb0e28026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42870" y="4282678"/>
            <a:ext cx="9372900" cy="119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433450" y="1094158"/>
            <a:ext cx="4221000" cy="558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06025" y="112650"/>
            <a:ext cx="4790700" cy="18351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106025" y="1947675"/>
            <a:ext cx="4790700" cy="183510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0" y="0"/>
            <a:ext cx="5029200" cy="3886200"/>
          </a:xfrm>
          <a:prstGeom prst="rect">
            <a:avLst/>
          </a:prstGeom>
          <a:noFill/>
          <a:ln w="9525" cap="flat" cmpd="sng">
            <a:solidFill>
              <a:srgbClr val="B7B7B7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-2001100" y="0"/>
            <a:ext cx="11727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2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FRONT</a:t>
            </a:r>
            <a:endParaRPr sz="1800" dirty="0">
              <a:solidFill>
                <a:schemeClr val="dk2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0" y="29016"/>
            <a:ext cx="5029200" cy="1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vote </a:t>
            </a:r>
            <a:b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</a:b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early</a:t>
            </a:r>
            <a:endParaRPr sz="6800">
              <a:solidFill>
                <a:schemeClr val="dk2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00" y="1841646"/>
            <a:ext cx="5029200" cy="1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use a </a:t>
            </a:r>
            <a:b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</a:b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drop box</a:t>
            </a:r>
            <a:endParaRPr sz="6800">
              <a:solidFill>
                <a:schemeClr val="dk2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-3829875" y="804375"/>
            <a:ext cx="3597900" cy="658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rPr>
              <a:t>BEFORE PRINTING:</a:t>
            </a:r>
            <a:endParaRPr sz="1800" b="1">
              <a:solidFill>
                <a:schemeClr val="dk2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286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1.	Add the (a) name of your election office and your (b) main office phone number to the backs of all four postcards.</a:t>
            </a:r>
            <a:endParaRPr sz="1800">
              <a:solidFill>
                <a:schemeClr val="dk2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285750" lvl="0" indent="-2286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2.	Go to File &gt; Download and select PDF.</a:t>
            </a:r>
            <a:endParaRPr sz="1800">
              <a:solidFill>
                <a:schemeClr val="dk2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285750" lvl="0" indent="-2286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3.	Print on cardstock and trim. Individual postcards are 4.25 x 5.5 inches.</a:t>
            </a:r>
            <a:endParaRPr sz="1800">
              <a:solidFill>
                <a:schemeClr val="dk2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285750" lvl="0" indent="-22860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5715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i="1">
                <a:solidFill>
                  <a:schemeClr val="dk2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Note: </a:t>
            </a:r>
            <a:r>
              <a:rPr lang="en" sz="1800" i="1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rPr>
              <a:t>The front of each postcard has a white border. This is intentional to make printing possible on an office printer. Printing solid color to the edge would require sending file to a print shop and requesting a “full bleed.”</a:t>
            </a:r>
            <a:endParaRPr sz="1800" i="1">
              <a:solidFill>
                <a:schemeClr val="dk2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5128599" y="125902"/>
            <a:ext cx="4790700" cy="18351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5128599" y="1960927"/>
            <a:ext cx="4790700" cy="183510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5022574" y="13252"/>
            <a:ext cx="5029200" cy="3886200"/>
          </a:xfrm>
          <a:prstGeom prst="rect">
            <a:avLst/>
          </a:prstGeom>
          <a:noFill/>
          <a:ln w="9525" cap="flat" cmpd="sng">
            <a:solidFill>
              <a:srgbClr val="B7B7B7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5022674" y="29016"/>
            <a:ext cx="5029200" cy="1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vote </a:t>
            </a:r>
            <a:b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</a:b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early</a:t>
            </a:r>
            <a:endParaRPr sz="6800">
              <a:solidFill>
                <a:schemeClr val="dk2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022674" y="1841646"/>
            <a:ext cx="5029200" cy="1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use a </a:t>
            </a:r>
            <a:b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</a:b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drop box</a:t>
            </a:r>
            <a:endParaRPr sz="6800">
              <a:solidFill>
                <a:schemeClr val="dk2"/>
              </a:solidFill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99399" y="3995537"/>
            <a:ext cx="4790700" cy="18351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99399" y="5830562"/>
            <a:ext cx="4790700" cy="183510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-6626" y="3882887"/>
            <a:ext cx="5029200" cy="3886200"/>
          </a:xfrm>
          <a:prstGeom prst="rect">
            <a:avLst/>
          </a:prstGeom>
          <a:noFill/>
          <a:ln w="9525" cap="flat" cmpd="sng">
            <a:solidFill>
              <a:srgbClr val="B7B7B7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3"/>
          <p:cNvSpPr txBox="1"/>
          <p:nvPr/>
        </p:nvSpPr>
        <p:spPr>
          <a:xfrm>
            <a:off x="-6526" y="3923778"/>
            <a:ext cx="5029200" cy="1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 dirty="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vote </a:t>
            </a:r>
            <a:br>
              <a:rPr lang="en" sz="6800" dirty="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</a:br>
            <a:r>
              <a:rPr lang="en" sz="6800" dirty="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early</a:t>
            </a:r>
            <a:endParaRPr sz="6800" dirty="0">
              <a:solidFill>
                <a:schemeClr val="dk2"/>
              </a:solidFill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-6526" y="5724533"/>
            <a:ext cx="5029200" cy="1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use a </a:t>
            </a:r>
            <a:b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</a:b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drop box</a:t>
            </a:r>
            <a:endParaRPr sz="6800">
              <a:solidFill>
                <a:schemeClr val="dk2"/>
              </a:solidFill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5121973" y="4008789"/>
            <a:ext cx="4790700" cy="18351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5121973" y="5843814"/>
            <a:ext cx="4790700" cy="183510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5015948" y="3896139"/>
            <a:ext cx="5029200" cy="3886200"/>
          </a:xfrm>
          <a:prstGeom prst="rect">
            <a:avLst/>
          </a:prstGeom>
          <a:noFill/>
          <a:ln w="9525" cap="flat" cmpd="sng">
            <a:solidFill>
              <a:srgbClr val="B7B7B7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3"/>
          <p:cNvSpPr txBox="1"/>
          <p:nvPr/>
        </p:nvSpPr>
        <p:spPr>
          <a:xfrm>
            <a:off x="5016048" y="3923778"/>
            <a:ext cx="5029200" cy="1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vote </a:t>
            </a:r>
            <a:b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</a:b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early</a:t>
            </a:r>
            <a:endParaRPr sz="6800">
              <a:solidFill>
                <a:schemeClr val="dk2"/>
              </a:solidFill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5016048" y="5724533"/>
            <a:ext cx="5029200" cy="1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use a </a:t>
            </a:r>
            <a:b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</a:br>
            <a:r>
              <a:rPr lang="en" sz="6800">
                <a:solidFill>
                  <a:schemeClr val="lt1"/>
                </a:solidFill>
                <a:latin typeface="Poppins Black"/>
                <a:ea typeface="Poppins Black"/>
                <a:cs typeface="Poppins Black"/>
                <a:sym typeface="Poppins Black"/>
              </a:rPr>
              <a:t>drop box</a:t>
            </a:r>
            <a:endParaRPr sz="6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4"/>
          <p:cNvSpPr/>
          <p:nvPr/>
        </p:nvSpPr>
        <p:spPr>
          <a:xfrm>
            <a:off x="0" y="0"/>
            <a:ext cx="5029200" cy="3886200"/>
          </a:xfrm>
          <a:prstGeom prst="rect">
            <a:avLst/>
          </a:prstGeom>
          <a:noFill/>
          <a:ln w="9525" cap="flat" cmpd="sng">
            <a:solidFill>
              <a:srgbClr val="B7B7B7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4"/>
          <p:cNvSpPr/>
          <p:nvPr/>
        </p:nvSpPr>
        <p:spPr>
          <a:xfrm>
            <a:off x="5029200" y="0"/>
            <a:ext cx="5029200" cy="3886200"/>
          </a:xfrm>
          <a:prstGeom prst="rect">
            <a:avLst/>
          </a:prstGeom>
          <a:noFill/>
          <a:ln w="9525" cap="flat" cmpd="sng">
            <a:solidFill>
              <a:srgbClr val="B7B7B7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4"/>
          <p:cNvSpPr/>
          <p:nvPr/>
        </p:nvSpPr>
        <p:spPr>
          <a:xfrm>
            <a:off x="0" y="3886200"/>
            <a:ext cx="5029200" cy="3886200"/>
          </a:xfrm>
          <a:prstGeom prst="rect">
            <a:avLst/>
          </a:prstGeom>
          <a:noFill/>
          <a:ln w="9525" cap="flat" cmpd="sng">
            <a:solidFill>
              <a:srgbClr val="B7B7B7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4"/>
          <p:cNvSpPr/>
          <p:nvPr/>
        </p:nvSpPr>
        <p:spPr>
          <a:xfrm>
            <a:off x="5029200" y="3886200"/>
            <a:ext cx="5029200" cy="3886200"/>
          </a:xfrm>
          <a:prstGeom prst="rect">
            <a:avLst/>
          </a:prstGeom>
          <a:noFill/>
          <a:ln w="9525" cap="flat" cmpd="sng">
            <a:solidFill>
              <a:srgbClr val="B7B7B7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4"/>
          <p:cNvSpPr txBox="1"/>
          <p:nvPr/>
        </p:nvSpPr>
        <p:spPr>
          <a:xfrm>
            <a:off x="-2001100" y="0"/>
            <a:ext cx="11727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BACK</a:t>
            </a:r>
            <a:endParaRPr sz="1800">
              <a:solidFill>
                <a:schemeClr val="dk2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sp>
        <p:nvSpPr>
          <p:cNvPr id="85" name="Google Shape;85;p14"/>
          <p:cNvSpPr txBox="1"/>
          <p:nvPr/>
        </p:nvSpPr>
        <p:spPr>
          <a:xfrm>
            <a:off x="245150" y="848143"/>
            <a:ext cx="2368800" cy="192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33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 Medium"/>
              <a:buChar char="★"/>
            </a:pP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Vote early by any method. </a:t>
            </a:r>
            <a:endParaRPr sz="12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171450" lvl="0" indent="-1333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 Medium"/>
              <a:buChar char="★"/>
            </a:pP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Use a drop box the last week before Election Day.</a:t>
            </a:r>
            <a:endParaRPr sz="12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171450" lvl="0" indent="-13335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Poppins Medium"/>
              <a:buChar char="★"/>
            </a:pP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If you must mail, go </a:t>
            </a:r>
            <a:b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</a:b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inside the post office </a:t>
            </a:r>
            <a:b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</a:b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and request a manual postmark. </a:t>
            </a:r>
            <a:endParaRPr sz="12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cxnSp>
        <p:nvCxnSpPr>
          <p:cNvPr id="86" name="Google Shape;86;p14"/>
          <p:cNvCxnSpPr/>
          <p:nvPr/>
        </p:nvCxnSpPr>
        <p:spPr>
          <a:xfrm>
            <a:off x="2606040" y="457200"/>
            <a:ext cx="0" cy="2822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87" name="Google Shape;87;p14"/>
          <p:cNvSpPr txBox="1"/>
          <p:nvPr/>
        </p:nvSpPr>
        <p:spPr>
          <a:xfrm>
            <a:off x="245150" y="251775"/>
            <a:ext cx="2107200" cy="7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be sure your </a:t>
            </a:r>
            <a:b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</a:br>
            <a: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vote counts:</a:t>
            </a:r>
            <a:endParaRPr sz="1800">
              <a:solidFill>
                <a:schemeClr val="dk1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88" name="Google Shape;88;p14"/>
          <p:cNvSpPr txBox="1"/>
          <p:nvPr/>
        </p:nvSpPr>
        <p:spPr>
          <a:xfrm>
            <a:off x="245150" y="2677002"/>
            <a:ext cx="2107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questions?</a:t>
            </a:r>
            <a:endParaRPr sz="1800">
              <a:solidFill>
                <a:schemeClr val="dk1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89" name="Google Shape;89;p14"/>
          <p:cNvSpPr txBox="1"/>
          <p:nvPr/>
        </p:nvSpPr>
        <p:spPr>
          <a:xfrm>
            <a:off x="245150" y="3014797"/>
            <a:ext cx="2368800" cy="5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Call [name of your office] </a:t>
            </a:r>
            <a:b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</a:b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at [phone number].</a:t>
            </a:r>
            <a:endParaRPr sz="12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90" name="Google Shape;90;p14"/>
          <p:cNvSpPr txBox="1"/>
          <p:nvPr/>
        </p:nvSpPr>
        <p:spPr>
          <a:xfrm>
            <a:off x="-3253600" y="804375"/>
            <a:ext cx="3021600" cy="423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rPr>
              <a:t>BEFORE PRINTING:</a:t>
            </a:r>
            <a:endParaRPr sz="1800" b="1">
              <a:solidFill>
                <a:schemeClr val="dk2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286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1.	Add the (a) name of your election office and your (b) main office phone number to the backs of all four postcards.</a:t>
            </a:r>
            <a:endParaRPr sz="1800">
              <a:solidFill>
                <a:schemeClr val="dk2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285750" lvl="0" indent="-2286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2.	Go to File &gt; Download and select PDF.</a:t>
            </a:r>
            <a:endParaRPr sz="1800">
              <a:solidFill>
                <a:schemeClr val="dk2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285750" lvl="0" indent="-2286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3.	Print and trim. Individual postcards are 4.25 x 5.5 inches.</a:t>
            </a:r>
            <a:endParaRPr sz="1800">
              <a:solidFill>
                <a:schemeClr val="dk2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5277663" y="841517"/>
            <a:ext cx="2368800" cy="15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33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 Medium"/>
              <a:buChar char="★"/>
            </a:pP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Vote early by any method. </a:t>
            </a:r>
            <a:endParaRPr sz="12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171450" lvl="0" indent="-1333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 Medium"/>
              <a:buChar char="★"/>
            </a:pP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Use a drop box the last week before Election Day.</a:t>
            </a:r>
            <a:endParaRPr sz="12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171450" lvl="0" indent="-13335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Poppins Medium"/>
              <a:buChar char="★"/>
            </a:pP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If you must mail, go </a:t>
            </a:r>
            <a:b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</a:b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inside the post office </a:t>
            </a:r>
            <a:b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</a:b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and request a manual postmark. </a:t>
            </a:r>
            <a:endParaRPr sz="12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cxnSp>
        <p:nvCxnSpPr>
          <p:cNvPr id="92" name="Google Shape;92;p14"/>
          <p:cNvCxnSpPr/>
          <p:nvPr/>
        </p:nvCxnSpPr>
        <p:spPr>
          <a:xfrm>
            <a:off x="7638553" y="450574"/>
            <a:ext cx="0" cy="2822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93" name="Google Shape;93;p14"/>
          <p:cNvSpPr txBox="1"/>
          <p:nvPr/>
        </p:nvSpPr>
        <p:spPr>
          <a:xfrm>
            <a:off x="5277663" y="245149"/>
            <a:ext cx="2107200" cy="7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be sure your </a:t>
            </a:r>
            <a:b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</a:br>
            <a: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vote counts:</a:t>
            </a:r>
            <a:endParaRPr sz="1800">
              <a:solidFill>
                <a:schemeClr val="dk1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94" name="Google Shape;94;p14"/>
          <p:cNvSpPr txBox="1"/>
          <p:nvPr/>
        </p:nvSpPr>
        <p:spPr>
          <a:xfrm>
            <a:off x="5277663" y="2670376"/>
            <a:ext cx="2107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questions?</a:t>
            </a:r>
            <a:endParaRPr sz="1800">
              <a:solidFill>
                <a:schemeClr val="dk1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95" name="Google Shape;95;p14"/>
          <p:cNvSpPr txBox="1"/>
          <p:nvPr/>
        </p:nvSpPr>
        <p:spPr>
          <a:xfrm>
            <a:off x="5277663" y="3008171"/>
            <a:ext cx="2368800" cy="5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Call [name of your office] </a:t>
            </a:r>
            <a:b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</a:b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at [phone number].</a:t>
            </a:r>
            <a:endParaRPr sz="12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278275" y="4757545"/>
            <a:ext cx="2368800" cy="17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33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 Medium"/>
              <a:buChar char="★"/>
            </a:pP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Vote early by any method. </a:t>
            </a:r>
            <a:endParaRPr sz="12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171450" lvl="0" indent="-1333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 Medium"/>
              <a:buChar char="★"/>
            </a:pP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Use a drop box the last week before Election Day.</a:t>
            </a:r>
            <a:endParaRPr sz="12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171450" lvl="0" indent="-13335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Poppins Medium"/>
              <a:buChar char="★"/>
            </a:pP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If you must mail, go </a:t>
            </a:r>
            <a:b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</a:b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inside the post office </a:t>
            </a:r>
            <a:b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</a:b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and request a manual postmark. </a:t>
            </a:r>
            <a:endParaRPr sz="12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cxnSp>
        <p:nvCxnSpPr>
          <p:cNvPr id="97" name="Google Shape;97;p14"/>
          <p:cNvCxnSpPr/>
          <p:nvPr/>
        </p:nvCxnSpPr>
        <p:spPr>
          <a:xfrm>
            <a:off x="2639170" y="4366591"/>
            <a:ext cx="0" cy="2822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98" name="Google Shape;98;p14"/>
          <p:cNvSpPr txBox="1"/>
          <p:nvPr/>
        </p:nvSpPr>
        <p:spPr>
          <a:xfrm>
            <a:off x="278280" y="4161166"/>
            <a:ext cx="2107200" cy="7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be sure your </a:t>
            </a:r>
            <a:b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</a:br>
            <a: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vote counts:</a:t>
            </a:r>
            <a:endParaRPr sz="1800">
              <a:solidFill>
                <a:schemeClr val="dk1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278280" y="6586393"/>
            <a:ext cx="2107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questions?</a:t>
            </a:r>
            <a:endParaRPr sz="1800">
              <a:solidFill>
                <a:schemeClr val="dk1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100" name="Google Shape;100;p14"/>
          <p:cNvSpPr txBox="1"/>
          <p:nvPr/>
        </p:nvSpPr>
        <p:spPr>
          <a:xfrm>
            <a:off x="278280" y="6924188"/>
            <a:ext cx="2368800" cy="5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Call [name of your office] </a:t>
            </a:r>
            <a:b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</a:b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at [phone number].</a:t>
            </a:r>
            <a:endParaRPr sz="12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101" name="Google Shape;101;p14"/>
          <p:cNvSpPr txBox="1"/>
          <p:nvPr/>
        </p:nvSpPr>
        <p:spPr>
          <a:xfrm>
            <a:off x="5310800" y="4750898"/>
            <a:ext cx="2368800" cy="192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33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 Medium"/>
              <a:buChar char="★"/>
            </a:pP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Vote early by any method. </a:t>
            </a:r>
            <a:endParaRPr sz="12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171450" lvl="0" indent="-1333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 Medium"/>
              <a:buChar char="★"/>
            </a:pP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Use a drop box the last week before Election Day.</a:t>
            </a:r>
            <a:endParaRPr sz="12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marL="171450" lvl="0" indent="-13335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Poppins Medium"/>
              <a:buChar char="★"/>
            </a:pP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If you must mail, go </a:t>
            </a:r>
            <a:b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</a:b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inside the post office </a:t>
            </a:r>
            <a:b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</a:br>
            <a:r>
              <a:rPr lang="en" sz="12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and request a manual postmark. </a:t>
            </a:r>
            <a:endParaRPr sz="12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cxnSp>
        <p:nvCxnSpPr>
          <p:cNvPr id="102" name="Google Shape;102;p14"/>
          <p:cNvCxnSpPr/>
          <p:nvPr/>
        </p:nvCxnSpPr>
        <p:spPr>
          <a:xfrm>
            <a:off x="7671683" y="4359965"/>
            <a:ext cx="0" cy="2822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103" name="Google Shape;103;p14"/>
          <p:cNvSpPr txBox="1"/>
          <p:nvPr/>
        </p:nvSpPr>
        <p:spPr>
          <a:xfrm>
            <a:off x="5310793" y="4154540"/>
            <a:ext cx="2107200" cy="7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be sure your </a:t>
            </a:r>
            <a:b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</a:br>
            <a: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vote counts:</a:t>
            </a:r>
            <a:endParaRPr sz="1800">
              <a:solidFill>
                <a:schemeClr val="dk1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104" name="Google Shape;104;p14"/>
          <p:cNvSpPr txBox="1"/>
          <p:nvPr/>
        </p:nvSpPr>
        <p:spPr>
          <a:xfrm>
            <a:off x="5310793" y="6579767"/>
            <a:ext cx="2107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questions?</a:t>
            </a:r>
            <a:endParaRPr sz="1800">
              <a:solidFill>
                <a:schemeClr val="dk1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105" name="Google Shape;105;p14"/>
          <p:cNvSpPr txBox="1"/>
          <p:nvPr/>
        </p:nvSpPr>
        <p:spPr>
          <a:xfrm>
            <a:off x="5310793" y="6917562"/>
            <a:ext cx="2368800" cy="5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Call [name of your office] </a:t>
            </a:r>
            <a:b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</a:b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at [phone number].</a:t>
            </a:r>
            <a:endParaRPr sz="12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429</Words>
  <Application>Microsoft Office PowerPoint</Application>
  <PresentationFormat>Custom</PresentationFormat>
  <Paragraphs>44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Poppins Black</vt:lpstr>
      <vt:lpstr>Poppins Medium</vt:lpstr>
      <vt:lpstr>Poppins</vt:lpstr>
      <vt:lpstr>Arial</vt:lpstr>
      <vt:lpstr>Poppins ExtraBold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2026-02-27T17:03:06Z</dcterms:modified>
</cp:coreProperties>
</file>