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5544800" cy="10058400"/>
  <p:notesSz cx="6858000" cy="9144000"/>
  <p:embeddedFontLst>
    <p:embeddedFont>
      <p:font typeface="League Gothic" panose="020B0604020202020204" charset="0"/>
      <p:regular r:id="rId4"/>
    </p:embeddedFon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Black" panose="00000A00000000000000" pitchFamily="2" charset="0"/>
      <p:bold r:id="rId9"/>
      <p:boldItalic r:id="rId10"/>
    </p:embeddedFont>
    <p:embeddedFont>
      <p:font typeface="Poppins ExtraBold" panose="00000900000000000000" pitchFamily="2" charset="0"/>
      <p:bold r:id="rId11"/>
      <p:boldItalic r:id="rId12"/>
    </p:embeddedFont>
    <p:embeddedFont>
      <p:font typeface="Poppins Medium" panose="00000600000000000000" pitchFamily="2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48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636" y="20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79618" y="685800"/>
            <a:ext cx="529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b3346d45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b3346d45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29904" y="1456058"/>
            <a:ext cx="14484900" cy="40140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1pPr>
            <a:lvl2pPr lvl="1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2pPr>
            <a:lvl3pPr lvl="2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3pPr>
            <a:lvl4pPr lvl="3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4pPr>
            <a:lvl5pPr lvl="4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5pPr>
            <a:lvl6pPr lvl="5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6pPr>
            <a:lvl7pPr lvl="6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7pPr>
            <a:lvl8pPr lvl="7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8pPr>
            <a:lvl9pPr lvl="8" algn="ctr">
              <a:spcBef>
                <a:spcPts val="0"/>
              </a:spcBef>
              <a:spcAft>
                <a:spcPts val="0"/>
              </a:spcAft>
              <a:buSzPts val="9052"/>
              <a:buNone/>
              <a:defRPr sz="905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9890" y="5542289"/>
            <a:ext cx="14484900" cy="155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29890" y="2163089"/>
            <a:ext cx="14484900" cy="38397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1pPr>
            <a:lvl2pPr lvl="1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2pPr>
            <a:lvl3pPr lvl="2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3pPr>
            <a:lvl4pPr lvl="3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4pPr>
            <a:lvl5pPr lvl="4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5pPr>
            <a:lvl6pPr lvl="5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6pPr>
            <a:lvl7pPr lvl="6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7pPr>
            <a:lvl8pPr lvl="7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8pPr>
            <a:lvl9pPr lvl="8" algn="ctr">
              <a:spcBef>
                <a:spcPts val="0"/>
              </a:spcBef>
              <a:spcAft>
                <a:spcPts val="0"/>
              </a:spcAft>
              <a:buSzPts val="20889"/>
              <a:buNone/>
              <a:defRPr sz="20888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29890" y="6164351"/>
            <a:ext cx="14484900" cy="2543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 algn="ctr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 algn="ctr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 algn="ctr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 algn="ctr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 algn="ctr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9890" y="4206107"/>
            <a:ext cx="14484900" cy="16461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1pPr>
            <a:lvl2pPr lvl="1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2pPr>
            <a:lvl3pPr lvl="2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3pPr>
            <a:lvl4pPr lvl="3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4pPr>
            <a:lvl5pPr lvl="4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5pPr>
            <a:lvl6pPr lvl="5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6pPr>
            <a:lvl7pPr lvl="6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7pPr>
            <a:lvl8pPr lvl="7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8pPr>
            <a:lvl9pPr lvl="8" algn="ctr">
              <a:spcBef>
                <a:spcPts val="0"/>
              </a:spcBef>
              <a:spcAft>
                <a:spcPts val="0"/>
              </a:spcAft>
              <a:buSzPts val="6267"/>
              <a:buNone/>
              <a:defRPr sz="6266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144849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67998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215080" y="2253729"/>
            <a:ext cx="6799800" cy="6681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1pPr>
            <a:lvl2pPr lvl="1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2pPr>
            <a:lvl3pPr lvl="2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3pPr>
            <a:lvl4pPr lvl="3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4pPr>
            <a:lvl5pPr lvl="4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5pPr>
            <a:lvl6pPr lvl="5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6pPr>
            <a:lvl7pPr lvl="6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7pPr>
            <a:lvl8pPr lvl="7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8pPr>
            <a:lvl9pPr lvl="8">
              <a:spcBef>
                <a:spcPts val="0"/>
              </a:spcBef>
              <a:spcAft>
                <a:spcPts val="0"/>
              </a:spcAft>
              <a:buSzPts val="4874"/>
              <a:buNone/>
              <a:defRPr sz="4874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29890" y="1086507"/>
            <a:ext cx="4773600" cy="14778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1pPr>
            <a:lvl2pPr lvl="1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2pPr>
            <a:lvl3pPr lvl="2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3pPr>
            <a:lvl4pPr lvl="3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4pPr>
            <a:lvl5pPr lvl="4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5pPr>
            <a:lvl6pPr lvl="5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6pPr>
            <a:lvl7pPr lvl="6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7pPr>
            <a:lvl8pPr lvl="7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8pPr>
            <a:lvl9pPr lvl="8">
              <a:spcBef>
                <a:spcPts val="0"/>
              </a:spcBef>
              <a:spcAft>
                <a:spcPts val="0"/>
              </a:spcAft>
              <a:buSzPts val="4178"/>
              <a:buNone/>
              <a:defRPr sz="417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29890" y="2717440"/>
            <a:ext cx="4773600" cy="62175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1pPr>
            <a:lvl2pPr marL="914400" lvl="1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2pPr>
            <a:lvl3pPr marL="1371600" lvl="2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3pPr>
            <a:lvl4pPr marL="1828800" lvl="3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4pPr>
            <a:lvl5pPr marL="2286000" lvl="4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5pPr>
            <a:lvl6pPr marL="2743200" lvl="5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6pPr>
            <a:lvl7pPr marL="3200400" lvl="6" indent="-361244">
              <a:spcBef>
                <a:spcPts val="0"/>
              </a:spcBef>
              <a:spcAft>
                <a:spcPts val="0"/>
              </a:spcAft>
              <a:buSzPts val="2089"/>
              <a:buChar char="●"/>
              <a:defRPr sz="2088"/>
            </a:lvl7pPr>
            <a:lvl8pPr marL="3657600" lvl="7" indent="-361244">
              <a:spcBef>
                <a:spcPts val="0"/>
              </a:spcBef>
              <a:spcAft>
                <a:spcPts val="0"/>
              </a:spcAft>
              <a:buSzPts val="2089"/>
              <a:buChar char="○"/>
              <a:defRPr sz="2088"/>
            </a:lvl8pPr>
            <a:lvl9pPr marL="4114800" lvl="8" indent="-361244">
              <a:spcBef>
                <a:spcPts val="0"/>
              </a:spcBef>
              <a:spcAft>
                <a:spcPts val="0"/>
              </a:spcAft>
              <a:buSzPts val="2089"/>
              <a:buChar char="■"/>
              <a:defRPr sz="2088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3425" y="880293"/>
            <a:ext cx="10825500" cy="799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1pPr>
            <a:lvl2pPr lvl="1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2pPr>
            <a:lvl3pPr lvl="2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3pPr>
            <a:lvl4pPr lvl="3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4pPr>
            <a:lvl5pPr lvl="4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5pPr>
            <a:lvl6pPr lvl="5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6pPr>
            <a:lvl7pPr lvl="6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7pPr>
            <a:lvl8pPr lvl="7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8pPr>
            <a:lvl9pPr lvl="8">
              <a:spcBef>
                <a:spcPts val="0"/>
              </a:spcBef>
              <a:spcAft>
                <a:spcPts val="0"/>
              </a:spcAft>
              <a:buSzPts val="8356"/>
              <a:buNone/>
              <a:defRPr sz="8355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772400" y="-244"/>
            <a:ext cx="77724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9150" tIns="159150" rIns="159150" bIns="159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1350" y="2411542"/>
            <a:ext cx="6876600" cy="28989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1pPr>
            <a:lvl2pPr lvl="1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2pPr>
            <a:lvl3pPr lvl="2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3pPr>
            <a:lvl4pPr lvl="3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4pPr>
            <a:lvl5pPr lvl="4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5pPr>
            <a:lvl6pPr lvl="5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6pPr>
            <a:lvl7pPr lvl="6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7pPr>
            <a:lvl8pPr lvl="7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8pPr>
            <a:lvl9pPr lvl="8" algn="ctr">
              <a:spcBef>
                <a:spcPts val="0"/>
              </a:spcBef>
              <a:spcAft>
                <a:spcPts val="0"/>
              </a:spcAft>
              <a:buSzPts val="7311"/>
              <a:buNone/>
              <a:defRPr sz="731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51350" y="5481569"/>
            <a:ext cx="6876600" cy="24153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6"/>
              <a:buNone/>
              <a:defRPr sz="365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150" y="1415969"/>
            <a:ext cx="6522900" cy="72261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457200" lvl="0" indent="-427566">
              <a:spcBef>
                <a:spcPts val="0"/>
              </a:spcBef>
              <a:spcAft>
                <a:spcPts val="0"/>
              </a:spcAft>
              <a:buSzPts val="3133"/>
              <a:buChar char="●"/>
              <a:defRPr sz="3133"/>
            </a:lvl1pPr>
            <a:lvl2pPr marL="914400" lvl="1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2pPr>
            <a:lvl3pPr marL="1371600" lvl="2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3pPr>
            <a:lvl4pPr marL="1828800" lvl="3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4pPr>
            <a:lvl5pPr marL="2286000" lvl="4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5pPr>
            <a:lvl6pPr marL="2743200" lvl="5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6pPr>
            <a:lvl7pPr marL="3200400" lvl="6" indent="-383352">
              <a:spcBef>
                <a:spcPts val="0"/>
              </a:spcBef>
              <a:spcAft>
                <a:spcPts val="0"/>
              </a:spcAft>
              <a:buSzPts val="2437"/>
              <a:buChar char="●"/>
              <a:defRPr sz="2437"/>
            </a:lvl7pPr>
            <a:lvl8pPr marL="3657600" lvl="7" indent="-383352">
              <a:spcBef>
                <a:spcPts val="0"/>
              </a:spcBef>
              <a:spcAft>
                <a:spcPts val="0"/>
              </a:spcAft>
              <a:buSzPts val="2437"/>
              <a:buChar char="○"/>
              <a:defRPr sz="2437"/>
            </a:lvl8pPr>
            <a:lvl9pPr marL="4114800" lvl="8" indent="-383352">
              <a:spcBef>
                <a:spcPts val="0"/>
              </a:spcBef>
              <a:spcAft>
                <a:spcPts val="0"/>
              </a:spcAft>
              <a:buSzPts val="2437"/>
              <a:buChar char="■"/>
              <a:defRPr sz="243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29890" y="8273124"/>
            <a:ext cx="10198200" cy="11832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33"/>
              <a:buNone/>
              <a:defRPr sz="3133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 sz="1740"/>
            </a:lvl1pPr>
            <a:lvl2pPr lvl="1">
              <a:buNone/>
              <a:defRPr sz="1740"/>
            </a:lvl2pPr>
            <a:lvl3pPr lvl="2">
              <a:buNone/>
              <a:defRPr sz="1740"/>
            </a:lvl3pPr>
            <a:lvl4pPr lvl="3">
              <a:buNone/>
              <a:defRPr sz="1740"/>
            </a:lvl4pPr>
            <a:lvl5pPr lvl="4">
              <a:buNone/>
              <a:defRPr sz="1740"/>
            </a:lvl5pPr>
            <a:lvl6pPr lvl="5">
              <a:buNone/>
              <a:defRPr sz="1740"/>
            </a:lvl6pPr>
            <a:lvl7pPr lvl="6">
              <a:buNone/>
              <a:defRPr sz="1740"/>
            </a:lvl7pPr>
            <a:lvl8pPr lvl="7">
              <a:buNone/>
              <a:defRPr sz="1740"/>
            </a:lvl8pPr>
            <a:lvl9pPr lvl="8">
              <a:buNone/>
              <a:defRPr sz="174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9890" y="870271"/>
            <a:ext cx="144849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4"/>
              <a:buNone/>
              <a:defRPr sz="487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9890" y="2253729"/>
            <a:ext cx="14484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756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33"/>
              <a:buChar char="●"/>
              <a:defRPr sz="3133">
                <a:solidFill>
                  <a:schemeClr val="dk2"/>
                </a:solidFill>
              </a:defRPr>
            </a:lvl1pPr>
            <a:lvl2pPr marL="914400" lvl="1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2pPr>
            <a:lvl3pPr marL="1371600" lvl="2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3pPr>
            <a:lvl4pPr marL="1828800" lvl="3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●"/>
              <a:defRPr sz="2437">
                <a:solidFill>
                  <a:schemeClr val="dk2"/>
                </a:solidFill>
              </a:defRPr>
            </a:lvl4pPr>
            <a:lvl5pPr marL="2286000" lvl="4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5pPr>
            <a:lvl6pPr marL="2743200" lvl="5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6pPr>
            <a:lvl7pPr marL="3200400" lvl="6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●"/>
              <a:defRPr sz="2437">
                <a:solidFill>
                  <a:schemeClr val="dk2"/>
                </a:solidFill>
              </a:defRPr>
            </a:lvl7pPr>
            <a:lvl8pPr marL="3657600" lvl="7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○"/>
              <a:defRPr sz="2437">
                <a:solidFill>
                  <a:schemeClr val="dk2"/>
                </a:solidFill>
              </a:defRPr>
            </a:lvl8pPr>
            <a:lvl9pPr marL="4114800" lvl="8" indent="-38335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37"/>
              <a:buChar char="■"/>
              <a:defRPr sz="243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403178" y="9119180"/>
            <a:ext cx="9327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740">
                <a:solidFill>
                  <a:schemeClr val="dk2"/>
                </a:solidFill>
              </a:defRPr>
            </a:lvl1pPr>
            <a:lvl2pPr lvl="1" algn="r">
              <a:buNone/>
              <a:defRPr sz="1740">
                <a:solidFill>
                  <a:schemeClr val="dk2"/>
                </a:solidFill>
              </a:defRPr>
            </a:lvl2pPr>
            <a:lvl3pPr lvl="2" algn="r">
              <a:buNone/>
              <a:defRPr sz="1740">
                <a:solidFill>
                  <a:schemeClr val="dk2"/>
                </a:solidFill>
              </a:defRPr>
            </a:lvl3pPr>
            <a:lvl4pPr lvl="3" algn="r">
              <a:buNone/>
              <a:defRPr sz="1740">
                <a:solidFill>
                  <a:schemeClr val="dk2"/>
                </a:solidFill>
              </a:defRPr>
            </a:lvl4pPr>
            <a:lvl5pPr lvl="4" algn="r">
              <a:buNone/>
              <a:defRPr sz="1740">
                <a:solidFill>
                  <a:schemeClr val="dk2"/>
                </a:solidFill>
              </a:defRPr>
            </a:lvl5pPr>
            <a:lvl6pPr lvl="5" algn="r">
              <a:buNone/>
              <a:defRPr sz="1740">
                <a:solidFill>
                  <a:schemeClr val="dk2"/>
                </a:solidFill>
              </a:defRPr>
            </a:lvl6pPr>
            <a:lvl7pPr lvl="6" algn="r">
              <a:buNone/>
              <a:defRPr sz="1740">
                <a:solidFill>
                  <a:schemeClr val="dk2"/>
                </a:solidFill>
              </a:defRPr>
            </a:lvl7pPr>
            <a:lvl8pPr lvl="7" algn="r">
              <a:buNone/>
              <a:defRPr sz="1740">
                <a:solidFill>
                  <a:schemeClr val="dk2"/>
                </a:solidFill>
              </a:defRPr>
            </a:lvl8pPr>
            <a:lvl9pPr lvl="8" algn="r">
              <a:buNone/>
              <a:defRPr sz="174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qrcode-monkey.com/?utm_source=google_c&amp;utm_medium=cpc&amp;utm_campaign=&amp;utm_content=&amp;utm_term=qr%20code%20monkey_e&amp;gad_source=1&amp;gad_campaignid=12510385649&amp;gbraid=0AAAAADwMzZTzT-feVks7hNcRF41ESNdK1&amp;gclid=CjwKCAiA2PrMBhA4EiwAwpHyC3vdujgqLnPLQiF-zSSRVORR4nGrc2khsYzKVfriRV_1OZVkagsmGxoCrUcQAvD_Bw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156705" y="1294241"/>
            <a:ext cx="4846200" cy="8386200"/>
          </a:xfrm>
          <a:prstGeom prst="roundRect">
            <a:avLst>
              <a:gd name="adj" fmla="val 9823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6774969" y="1723793"/>
            <a:ext cx="3665100" cy="5943600"/>
            <a:chOff x="6852144" y="1501429"/>
            <a:chExt cx="3665100" cy="5943600"/>
          </a:xfrm>
        </p:grpSpPr>
        <p:sp>
          <p:nvSpPr>
            <p:cNvPr id="56" name="Google Shape;56;p13"/>
            <p:cNvSpPr/>
            <p:nvPr/>
          </p:nvSpPr>
          <p:spPr>
            <a:xfrm>
              <a:off x="6852144" y="1501429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" name="Google Shape;57;p13" title="Drop box no hand no flag.png"/>
            <p:cNvPicPr preferRelativeResize="0"/>
            <p:nvPr/>
          </p:nvPicPr>
          <p:blipFill rotWithShape="1">
            <a:blip r:embed="rId3">
              <a:alphaModFix/>
            </a:blip>
            <a:srcRect l="1574" t="2162"/>
            <a:stretch/>
          </p:blipFill>
          <p:spPr>
            <a:xfrm>
              <a:off x="6893555" y="1635750"/>
              <a:ext cx="3593851" cy="536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6737926" y="1701966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84280" y="1294241"/>
            <a:ext cx="4846200" cy="8386200"/>
          </a:xfrm>
          <a:prstGeom prst="roundRect">
            <a:avLst>
              <a:gd name="adj" fmla="val 9823"/>
            </a:avLst>
          </a:prstGeom>
          <a:solidFill>
            <a:srgbClr val="E3F0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3"/>
          <p:cNvGrpSpPr/>
          <p:nvPr/>
        </p:nvGrpSpPr>
        <p:grpSpPr>
          <a:xfrm>
            <a:off x="1366134" y="1648567"/>
            <a:ext cx="3665100" cy="5943600"/>
            <a:chOff x="2060704" y="1477653"/>
            <a:chExt cx="3665100" cy="5943600"/>
          </a:xfrm>
        </p:grpSpPr>
        <p:sp>
          <p:nvSpPr>
            <p:cNvPr id="61" name="Google Shape;61;p13"/>
            <p:cNvSpPr/>
            <p:nvPr/>
          </p:nvSpPr>
          <p:spPr>
            <a:xfrm>
              <a:off x="2060704" y="1477653"/>
              <a:ext cx="3665100" cy="5943600"/>
            </a:xfrm>
            <a:prstGeom prst="roundRect">
              <a:avLst>
                <a:gd name="adj" fmla="val 737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13" title="Blue-mailbox.png"/>
            <p:cNvPicPr preferRelativeResize="0"/>
            <p:nvPr/>
          </p:nvPicPr>
          <p:blipFill rotWithShape="1">
            <a:blip r:embed="rId4">
              <a:alphaModFix/>
            </a:blip>
            <a:srcRect l="1176" b="1506"/>
            <a:stretch/>
          </p:blipFill>
          <p:spPr>
            <a:xfrm>
              <a:off x="2098050" y="1835275"/>
              <a:ext cx="3612250" cy="5403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/>
          <p:nvPr/>
        </p:nvSpPr>
        <p:spPr>
          <a:xfrm>
            <a:off x="1368083" y="1650516"/>
            <a:ext cx="3665100" cy="5943600"/>
          </a:xfrm>
          <a:prstGeom prst="roundRect">
            <a:avLst>
              <a:gd name="adj" fmla="val 7376"/>
            </a:avLst>
          </a:prstGeom>
          <a:noFill/>
          <a:ln w="38100" cap="flat" cmpd="sng">
            <a:solidFill>
              <a:srgbClr val="254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1419516" y="13251000"/>
            <a:ext cx="10376400" cy="2544300"/>
          </a:xfrm>
          <a:prstGeom prst="rect">
            <a:avLst/>
          </a:prstGeom>
          <a:solidFill>
            <a:srgbClr val="F6BB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453125" y="7759691"/>
            <a:ext cx="44241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54B9E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254B9E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By mail</a:t>
            </a:r>
            <a:endParaRPr sz="2600" b="1" dirty="0">
              <a:solidFill>
                <a:srgbClr val="254B9E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254B9E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457200" lvl="0" indent="-394546" algn="l" rtl="0">
              <a:spcBef>
                <a:spcPts val="0"/>
              </a:spcBef>
              <a:spcAft>
                <a:spcPts val="0"/>
              </a:spcAft>
              <a:buClr>
                <a:srgbClr val="254B9E"/>
              </a:buClr>
              <a:buSzPts val="2613"/>
              <a:buFont typeface="Poppins"/>
              <a:buChar char="●"/>
            </a:pPr>
            <a:r>
              <a:rPr lang="en" sz="2600" b="1" dirty="0">
                <a:solidFill>
                  <a:srgbClr val="254B9E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254B9E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13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636012" y="1680191"/>
            <a:ext cx="3651300" cy="1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254B9E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Before</a:t>
            </a:r>
            <a:endParaRPr sz="6200" i="1" dirty="0">
              <a:solidFill>
                <a:srgbClr val="254B9E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84275" y="352891"/>
            <a:ext cx="145047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Election Day is [DATE]. </a:t>
            </a:r>
            <a:r>
              <a:rPr lang="en" sz="4000" b="1">
                <a:solidFill>
                  <a:srgbClr val="F6BB04"/>
                </a:solidFill>
                <a:latin typeface="Poppins"/>
                <a:ea typeface="Poppins"/>
                <a:cs typeface="Poppins"/>
                <a:sym typeface="Poppins"/>
              </a:rPr>
              <a:t>Be sure your vote counts.</a:t>
            </a:r>
            <a:endParaRPr sz="4000" b="1">
              <a:solidFill>
                <a:srgbClr val="F6BB0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1291175" y="6624791"/>
            <a:ext cx="24117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rgbClr val="0B2C7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Find the closest ballot drop box: </a:t>
            </a:r>
            <a:endParaRPr sz="2000" i="1" dirty="0">
              <a:solidFill>
                <a:srgbClr val="0B2C7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3598530" y="6647681"/>
            <a:ext cx="685800" cy="685800"/>
          </a:xfrm>
          <a:prstGeom prst="rect">
            <a:avLst/>
          </a:prstGeom>
          <a:solidFill>
            <a:srgbClr val="0B2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</a:rPr>
              <a:t>QR CODE</a:t>
            </a: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7369006" y="6454728"/>
            <a:ext cx="4042200" cy="121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2CC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i="1" dirty="0">
                <a:solidFill>
                  <a:srgbClr val="DB3B48"/>
                </a:solidFill>
                <a:latin typeface="Poppins ExtraBold" panose="00000900000000000000" pitchFamily="2" charset="0"/>
                <a:ea typeface="Poppins Black"/>
                <a:cs typeface="Poppins ExtraBold" panose="00000900000000000000" pitchFamily="2" charset="0"/>
                <a:sym typeface="Poppins Black"/>
              </a:rPr>
              <a:t>After</a:t>
            </a:r>
            <a:endParaRPr sz="6200" i="1" dirty="0">
              <a:solidFill>
                <a:srgbClr val="DB3B48"/>
              </a:solidFill>
              <a:latin typeface="Poppins ExtraBold" panose="00000900000000000000" pitchFamily="2" charset="0"/>
              <a:ea typeface="Poppins Black"/>
              <a:cs typeface="Poppins ExtraBold" panose="00000900000000000000" pitchFamily="2" charset="0"/>
              <a:sym typeface="Poppins Black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744552" y="7759691"/>
            <a:ext cx="36651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DB3B48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Return your ballot:</a:t>
            </a:r>
            <a:endParaRPr sz="2600" b="1" dirty="0">
              <a:solidFill>
                <a:srgbClr val="DB3B48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Using a drop box</a:t>
            </a:r>
            <a:endParaRPr sz="2600" b="1" dirty="0">
              <a:solidFill>
                <a:srgbClr val="DB3B48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DB3B48"/>
              </a:buClr>
              <a:buSzPts val="2600"/>
              <a:buFont typeface="Poppins"/>
              <a:buChar char="●"/>
            </a:pPr>
            <a:r>
              <a:rPr lang="en" sz="2600" b="1" dirty="0">
                <a:solidFill>
                  <a:srgbClr val="DB3B48"/>
                </a:solidFill>
                <a:latin typeface="Poppins SemiBold" panose="00000700000000000000" pitchFamily="2" charset="0"/>
                <a:ea typeface="Poppins"/>
                <a:cs typeface="Poppins SemiBold" panose="00000700000000000000" pitchFamily="2" charset="0"/>
                <a:sym typeface="Poppins"/>
              </a:rPr>
              <a:t>In person</a:t>
            </a:r>
            <a:endParaRPr sz="2600" b="1" dirty="0">
              <a:solidFill>
                <a:srgbClr val="DB3B48"/>
              </a:solidFill>
              <a:latin typeface="Poppins SemiBold" panose="00000700000000000000" pitchFamily="2" charset="0"/>
              <a:ea typeface="Poppins"/>
              <a:cs typeface="Poppins SemiBold" panose="000007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DB3B4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1291175" y="3646566"/>
            <a:ext cx="33336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6BB04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</a:t>
            </a:r>
            <a:endParaRPr sz="4000">
              <a:solidFill>
                <a:srgbClr val="F6BB04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-1260416" y="13493525"/>
            <a:ext cx="100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Vote early. </a:t>
            </a:r>
            <a:endParaRPr sz="56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-954416" y="14386075"/>
            <a:ext cx="975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6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don’t count.</a:t>
            </a:r>
            <a:endParaRPr sz="3213">
              <a:solidFill>
                <a:srgbClr val="595959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1291175" y="4229897"/>
            <a:ext cx="33336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Late ballots </a:t>
            </a:r>
            <a:b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3600" dirty="0">
                <a:solidFill>
                  <a:srgbClr val="F6BB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don’t count.</a:t>
            </a:r>
            <a:endParaRPr sz="3600" dirty="0">
              <a:solidFill>
                <a:srgbClr val="F6BB0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11529125" y="8004641"/>
            <a:ext cx="2649600" cy="167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ADD YOUR OFFICE’S SEAL OR LOGO HERE 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-6109575" y="2329225"/>
            <a:ext cx="5943600" cy="6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6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Before printing: </a:t>
            </a:r>
            <a:endParaRPr sz="1846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 u="sng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a QR code</a:t>
            </a: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linked to your web page or map showing drop box locations in your jurisdiction.</a:t>
            </a:r>
            <a:endParaRPr sz="18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Add the election date</a:t>
            </a: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for your primary or next election in the yellow area at the top. [BLUE ARROW]</a:t>
            </a:r>
            <a:r>
              <a:rPr lang="en" sz="1846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1846">
              <a:solidFill>
                <a:schemeClr val="dk2"/>
              </a:solidFill>
              <a:highlight>
                <a:srgbClr val="F6BB04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Add E-7 dates.</a:t>
            </a: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Type the date that is </a:t>
            </a:r>
            <a:r>
              <a:rPr lang="en" sz="1846" i="1">
                <a:solidFill>
                  <a:schemeClr val="dk2"/>
                </a:solidFill>
                <a:highlight>
                  <a:srgbClr val="A3E75F"/>
                </a:highlight>
                <a:latin typeface="Poppins Medium"/>
                <a:ea typeface="Poppins Medium"/>
                <a:cs typeface="Poppins Medium"/>
                <a:sym typeface="Poppins Medium"/>
              </a:rPr>
              <a:t>seven days before your primary or next election</a:t>
            </a: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in two places: (1) “before” calendar icon, and (2) “after calendar icon. [RED ARROWS]</a:t>
            </a:r>
            <a:endParaRPr sz="18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QR code placeholder box with the QR code.</a:t>
            </a:r>
            <a:r>
              <a:rPr lang="en" sz="1846">
                <a:solidFill>
                  <a:schemeClr val="dk2"/>
                </a:solidFill>
                <a:highlight>
                  <a:srgbClr val="A2C4C9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1846">
              <a:solidFill>
                <a:schemeClr val="dk2"/>
              </a:solidFill>
              <a:highlight>
                <a:srgbClr val="A2C4C9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Test the QR code to be sure it works as expected.</a:t>
            </a:r>
            <a:endParaRPr sz="1846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chemeClr val="dk2"/>
                </a:solidFill>
                <a:highlight>
                  <a:srgbClr val="F6BB04"/>
                </a:highlight>
                <a:latin typeface="Poppins"/>
                <a:ea typeface="Poppins"/>
                <a:cs typeface="Poppins"/>
                <a:sym typeface="Poppins"/>
              </a:rPr>
              <a:t>Replace the gray office seal or logo placeholder box with your seal or logo</a:t>
            </a:r>
            <a:r>
              <a:rPr lang="en" sz="1846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This lets voters know this messaging is official.</a:t>
            </a:r>
            <a:endParaRPr sz="1846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586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7"/>
              <a:buFont typeface="Poppins"/>
              <a:buAutoNum type="arabicPeriod"/>
            </a:pPr>
            <a:r>
              <a:rPr lang="en" sz="1846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Go to File &gt; Download and select PDF. Print on 11x17-inch (tabloid) paper and display.</a:t>
            </a:r>
            <a:endParaRPr sz="3213">
              <a:solidFill>
                <a:srgbClr val="595959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0202215" y="6467650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4740225" y="1680200"/>
            <a:ext cx="364200" cy="41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3"/>
          <p:cNvGrpSpPr/>
          <p:nvPr/>
        </p:nvGrpSpPr>
        <p:grpSpPr>
          <a:xfrm>
            <a:off x="4459704" y="1369055"/>
            <a:ext cx="1600204" cy="1684881"/>
            <a:chOff x="10241562" y="7695005"/>
            <a:chExt cx="1600204" cy="1684881"/>
          </a:xfrm>
        </p:grpSpPr>
        <p:grpSp>
          <p:nvGrpSpPr>
            <p:cNvPr id="81" name="Google Shape;81;p13"/>
            <p:cNvGrpSpPr/>
            <p:nvPr/>
          </p:nvGrpSpPr>
          <p:grpSpPr>
            <a:xfrm>
              <a:off x="10241562" y="7695005"/>
              <a:ext cx="1600204" cy="1684881"/>
              <a:chOff x="7033513" y="5784500"/>
              <a:chExt cx="3703320" cy="3888486"/>
            </a:xfrm>
          </p:grpSpPr>
          <p:pic>
            <p:nvPicPr>
              <p:cNvPr id="82" name="Google Shape;82;p13" title="Blank-calendar-image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033513" y="5784500"/>
                <a:ext cx="3703320" cy="38884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Google Shape;83;p13"/>
              <p:cNvSpPr/>
              <p:nvPr/>
            </p:nvSpPr>
            <p:spPr>
              <a:xfrm>
                <a:off x="7149530" y="5864922"/>
                <a:ext cx="3471300" cy="3716100"/>
              </a:xfrm>
              <a:prstGeom prst="roundRect">
                <a:avLst>
                  <a:gd name="adj" fmla="val 9302"/>
                </a:avLst>
              </a:prstGeom>
              <a:noFill/>
              <a:ln w="38100" cap="flat" cmpd="sng">
                <a:solidFill>
                  <a:srgbClr val="254B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84;p13"/>
            <p:cNvSpPr txBox="1"/>
            <p:nvPr/>
          </p:nvSpPr>
          <p:spPr>
            <a:xfrm>
              <a:off x="10294675" y="7729850"/>
              <a:ext cx="15048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MONTH</a:t>
              </a:r>
              <a:endParaRPr sz="260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10294675" y="8210700"/>
              <a:ext cx="1504800" cy="11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600" b="1">
                  <a:solidFill>
                    <a:srgbClr val="000000"/>
                  </a:solidFill>
                </a:rPr>
                <a:t>00</a:t>
              </a:r>
              <a:endParaRPr sz="7600" b="1">
                <a:solidFill>
                  <a:srgbClr val="000000"/>
                </a:solidFill>
              </a:endParaRPr>
            </a:p>
          </p:txBody>
        </p:sp>
      </p:grpSp>
      <p:sp>
        <p:nvSpPr>
          <p:cNvPr id="86" name="Google Shape;86;p13"/>
          <p:cNvSpPr/>
          <p:nvPr/>
        </p:nvSpPr>
        <p:spPr>
          <a:xfrm rot="380014">
            <a:off x="-3198620" y="262626"/>
            <a:ext cx="3154554" cy="973741"/>
          </a:xfrm>
          <a:prstGeom prst="homePlate">
            <a:avLst>
              <a:gd name="adj" fmla="val 50000"/>
            </a:avLst>
          </a:prstGeom>
          <a:solidFill>
            <a:srgbClr val="254B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ADD ELECTION DATE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-2256975" y="1843388"/>
            <a:ext cx="2167200" cy="793200"/>
          </a:xfrm>
          <a:prstGeom prst="homePlate">
            <a:avLst>
              <a:gd name="adj" fmla="val 50000"/>
            </a:avLst>
          </a:prstGeom>
          <a:solidFill>
            <a:srgbClr val="DB3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</a:rPr>
              <a:t>ADD E-7 DATE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 rot="-787346" flipH="1">
            <a:off x="15586823" y="5205104"/>
            <a:ext cx="2167089" cy="793194"/>
          </a:xfrm>
          <a:prstGeom prst="homePlate">
            <a:avLst>
              <a:gd name="adj" fmla="val 50000"/>
            </a:avLst>
          </a:prstGeom>
          <a:solidFill>
            <a:srgbClr val="DB3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ADD E-7 DATE</a:t>
            </a:r>
            <a:endParaRPr sz="2400" b="1">
              <a:solidFill>
                <a:srgbClr val="FFFFFF"/>
              </a:solidFill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9618216" y="6115705"/>
            <a:ext cx="1600204" cy="1684881"/>
            <a:chOff x="10241562" y="7695005"/>
            <a:chExt cx="1600204" cy="1684881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10241562" y="7695005"/>
              <a:ext cx="1600204" cy="1684881"/>
              <a:chOff x="7033513" y="5784500"/>
              <a:chExt cx="3703320" cy="3888486"/>
            </a:xfrm>
          </p:grpSpPr>
          <p:pic>
            <p:nvPicPr>
              <p:cNvPr id="91" name="Google Shape;91;p13" title="Blank-calendar-image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033513" y="5784500"/>
                <a:ext cx="3703320" cy="38884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13"/>
              <p:cNvSpPr/>
              <p:nvPr/>
            </p:nvSpPr>
            <p:spPr>
              <a:xfrm>
                <a:off x="7149530" y="5864922"/>
                <a:ext cx="3471300" cy="3716100"/>
              </a:xfrm>
              <a:prstGeom prst="roundRect">
                <a:avLst>
                  <a:gd name="adj" fmla="val 9302"/>
                </a:avLst>
              </a:prstGeom>
              <a:noFill/>
              <a:ln w="38100" cap="flat" cmpd="sng">
                <a:solidFill>
                  <a:srgbClr val="254B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3"/>
            <p:cNvSpPr txBox="1"/>
            <p:nvPr/>
          </p:nvSpPr>
          <p:spPr>
            <a:xfrm>
              <a:off x="10294675" y="7729850"/>
              <a:ext cx="15048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MONTH</a:t>
              </a:r>
              <a:endParaRPr sz="260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0294675" y="8210700"/>
              <a:ext cx="1504800" cy="11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600" b="1">
                  <a:solidFill>
                    <a:srgbClr val="000000"/>
                  </a:solidFill>
                </a:rPr>
                <a:t>00</a:t>
              </a:r>
              <a:endParaRPr sz="76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Poppins SemiBold</vt:lpstr>
      <vt:lpstr>Arial</vt:lpstr>
      <vt:lpstr>Poppins Medium</vt:lpstr>
      <vt:lpstr>Poppins Black</vt:lpstr>
      <vt:lpstr>Poppins</vt:lpstr>
      <vt:lpstr>Poppins ExtraBold</vt:lpstr>
      <vt:lpstr>League Gothic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2026-02-27T18:15:15Z</dcterms:modified>
</cp:coreProperties>
</file>