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10058400" cy="15544800"/>
  <p:notesSz cx="6858000" cy="9144000"/>
  <p:embeddedFontLst>
    <p:embeddedFont>
      <p:font typeface="Poppins" panose="00000500000000000000" pitchFamily="2" charset="0"/>
      <p:regular r:id="rId5"/>
      <p:bold r:id="rId6"/>
      <p:italic r:id="rId7"/>
      <p:boldItalic r:id="rId8"/>
    </p:embeddedFont>
    <p:embeddedFont>
      <p:font typeface="Poppins Black" panose="00000A00000000000000" pitchFamily="2" charset="0"/>
      <p:bold r:id="rId9"/>
      <p:boldItalic r:id="rId10"/>
    </p:embeddedFont>
    <p:embeddedFont>
      <p:font typeface="Poppins ExtraBold" panose="00000900000000000000" pitchFamily="2" charset="0"/>
      <p:bold r:id="rId11"/>
      <p:boldItalic r:id="rId12"/>
    </p:embeddedFont>
    <p:embeddedFont>
      <p:font typeface="Poppins Medium" panose="00000600000000000000" pitchFamily="2" charset="0"/>
      <p:regular r:id="rId13"/>
      <p:bold r:id="rId14"/>
      <p:italic r:id="rId15"/>
      <p:boldItalic r:id="rId16"/>
    </p:embeddedFont>
    <p:embeddedFont>
      <p:font typeface="Poppins SemiBold" panose="00000700000000000000" pitchFamily="2"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896">
          <p15:clr>
            <a:srgbClr val="747775"/>
          </p15:clr>
        </p15:guide>
        <p15:guide id="2" pos="31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4B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7" d="100"/>
          <a:sy n="27" d="100"/>
        </p:scale>
        <p:origin x="2344" y="260"/>
      </p:cViewPr>
      <p:guideLst>
        <p:guide orient="horz" pos="4896"/>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ableStyles" Target="tableStyles.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theme" Target="theme/theme1.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319962" y="685800"/>
            <a:ext cx="2218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319338" y="685800"/>
            <a:ext cx="2219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cb2bbda2bf_0_54:notes"/>
          <p:cNvSpPr>
            <a:spLocks noGrp="1" noRot="1" noChangeAspect="1"/>
          </p:cNvSpPr>
          <p:nvPr>
            <p:ph type="sldImg" idx="2"/>
          </p:nvPr>
        </p:nvSpPr>
        <p:spPr>
          <a:xfrm>
            <a:off x="2319338" y="685800"/>
            <a:ext cx="22193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cb2bbda2bf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2250271"/>
            <a:ext cx="9372600" cy="6203400"/>
          </a:xfrm>
          <a:prstGeom prst="rect">
            <a:avLst/>
          </a:prstGeom>
        </p:spPr>
        <p:txBody>
          <a:bodyPr spcFirstLastPara="1" wrap="square" lIns="163200" tIns="163200" rIns="163200" bIns="163200" anchor="b" anchorCtr="0">
            <a:normAutofit/>
          </a:bodyPr>
          <a:lstStyle>
            <a:lvl1pPr lvl="0" algn="ctr">
              <a:spcBef>
                <a:spcPts val="0"/>
              </a:spcBef>
              <a:spcAft>
                <a:spcPts val="0"/>
              </a:spcAft>
              <a:buSzPts val="9283"/>
              <a:buNone/>
              <a:defRPr sz="9282"/>
            </a:lvl1pPr>
            <a:lvl2pPr lvl="1" algn="ctr">
              <a:spcBef>
                <a:spcPts val="0"/>
              </a:spcBef>
              <a:spcAft>
                <a:spcPts val="0"/>
              </a:spcAft>
              <a:buSzPts val="9283"/>
              <a:buNone/>
              <a:defRPr sz="9282"/>
            </a:lvl2pPr>
            <a:lvl3pPr lvl="2" algn="ctr">
              <a:spcBef>
                <a:spcPts val="0"/>
              </a:spcBef>
              <a:spcAft>
                <a:spcPts val="0"/>
              </a:spcAft>
              <a:buSzPts val="9283"/>
              <a:buNone/>
              <a:defRPr sz="9282"/>
            </a:lvl3pPr>
            <a:lvl4pPr lvl="3" algn="ctr">
              <a:spcBef>
                <a:spcPts val="0"/>
              </a:spcBef>
              <a:spcAft>
                <a:spcPts val="0"/>
              </a:spcAft>
              <a:buSzPts val="9283"/>
              <a:buNone/>
              <a:defRPr sz="9282"/>
            </a:lvl4pPr>
            <a:lvl5pPr lvl="4" algn="ctr">
              <a:spcBef>
                <a:spcPts val="0"/>
              </a:spcBef>
              <a:spcAft>
                <a:spcPts val="0"/>
              </a:spcAft>
              <a:buSzPts val="9283"/>
              <a:buNone/>
              <a:defRPr sz="9282"/>
            </a:lvl5pPr>
            <a:lvl6pPr lvl="5" algn="ctr">
              <a:spcBef>
                <a:spcPts val="0"/>
              </a:spcBef>
              <a:spcAft>
                <a:spcPts val="0"/>
              </a:spcAft>
              <a:buSzPts val="9283"/>
              <a:buNone/>
              <a:defRPr sz="9282"/>
            </a:lvl6pPr>
            <a:lvl7pPr lvl="6" algn="ctr">
              <a:spcBef>
                <a:spcPts val="0"/>
              </a:spcBef>
              <a:spcAft>
                <a:spcPts val="0"/>
              </a:spcAft>
              <a:buSzPts val="9283"/>
              <a:buNone/>
              <a:defRPr sz="9282"/>
            </a:lvl7pPr>
            <a:lvl8pPr lvl="7" algn="ctr">
              <a:spcBef>
                <a:spcPts val="0"/>
              </a:spcBef>
              <a:spcAft>
                <a:spcPts val="0"/>
              </a:spcAft>
              <a:buSzPts val="9283"/>
              <a:buNone/>
              <a:defRPr sz="9282"/>
            </a:lvl8pPr>
            <a:lvl9pPr lvl="8" algn="ctr">
              <a:spcBef>
                <a:spcPts val="0"/>
              </a:spcBef>
              <a:spcAft>
                <a:spcPts val="0"/>
              </a:spcAft>
              <a:buSzPts val="9283"/>
              <a:buNone/>
              <a:defRPr sz="9282"/>
            </a:lvl9pPr>
          </a:lstStyle>
          <a:p>
            <a:endParaRPr/>
          </a:p>
        </p:txBody>
      </p:sp>
      <p:sp>
        <p:nvSpPr>
          <p:cNvPr id="11" name="Google Shape;11;p2"/>
          <p:cNvSpPr txBox="1">
            <a:spLocks noGrp="1"/>
          </p:cNvSpPr>
          <p:nvPr>
            <p:ph type="subTitle" idx="1"/>
          </p:nvPr>
        </p:nvSpPr>
        <p:spPr>
          <a:xfrm>
            <a:off x="342870" y="8565356"/>
            <a:ext cx="9372600" cy="2395500"/>
          </a:xfrm>
          <a:prstGeom prst="rect">
            <a:avLst/>
          </a:prstGeom>
        </p:spPr>
        <p:txBody>
          <a:bodyPr spcFirstLastPara="1" wrap="square" lIns="163200" tIns="163200" rIns="163200" bIns="163200" anchor="t" anchorCtr="0">
            <a:normAutofit/>
          </a:bodyPr>
          <a:lstStyle>
            <a:lvl1pPr lvl="0" algn="ctr">
              <a:lnSpc>
                <a:spcPct val="100000"/>
              </a:lnSpc>
              <a:spcBef>
                <a:spcPts val="0"/>
              </a:spcBef>
              <a:spcAft>
                <a:spcPts val="0"/>
              </a:spcAft>
              <a:buSzPts val="4999"/>
              <a:buNone/>
              <a:defRPr sz="4998"/>
            </a:lvl1pPr>
            <a:lvl2pPr lvl="1" algn="ctr">
              <a:lnSpc>
                <a:spcPct val="100000"/>
              </a:lnSpc>
              <a:spcBef>
                <a:spcPts val="0"/>
              </a:spcBef>
              <a:spcAft>
                <a:spcPts val="0"/>
              </a:spcAft>
              <a:buSzPts val="4999"/>
              <a:buNone/>
              <a:defRPr sz="4998"/>
            </a:lvl2pPr>
            <a:lvl3pPr lvl="2" algn="ctr">
              <a:lnSpc>
                <a:spcPct val="100000"/>
              </a:lnSpc>
              <a:spcBef>
                <a:spcPts val="0"/>
              </a:spcBef>
              <a:spcAft>
                <a:spcPts val="0"/>
              </a:spcAft>
              <a:buSzPts val="4999"/>
              <a:buNone/>
              <a:defRPr sz="4998"/>
            </a:lvl3pPr>
            <a:lvl4pPr lvl="3" algn="ctr">
              <a:lnSpc>
                <a:spcPct val="100000"/>
              </a:lnSpc>
              <a:spcBef>
                <a:spcPts val="0"/>
              </a:spcBef>
              <a:spcAft>
                <a:spcPts val="0"/>
              </a:spcAft>
              <a:buSzPts val="4999"/>
              <a:buNone/>
              <a:defRPr sz="4998"/>
            </a:lvl4pPr>
            <a:lvl5pPr lvl="4" algn="ctr">
              <a:lnSpc>
                <a:spcPct val="100000"/>
              </a:lnSpc>
              <a:spcBef>
                <a:spcPts val="0"/>
              </a:spcBef>
              <a:spcAft>
                <a:spcPts val="0"/>
              </a:spcAft>
              <a:buSzPts val="4999"/>
              <a:buNone/>
              <a:defRPr sz="4998"/>
            </a:lvl5pPr>
            <a:lvl6pPr lvl="5" algn="ctr">
              <a:lnSpc>
                <a:spcPct val="100000"/>
              </a:lnSpc>
              <a:spcBef>
                <a:spcPts val="0"/>
              </a:spcBef>
              <a:spcAft>
                <a:spcPts val="0"/>
              </a:spcAft>
              <a:buSzPts val="4999"/>
              <a:buNone/>
              <a:defRPr sz="4998"/>
            </a:lvl6pPr>
            <a:lvl7pPr lvl="6" algn="ctr">
              <a:lnSpc>
                <a:spcPct val="100000"/>
              </a:lnSpc>
              <a:spcBef>
                <a:spcPts val="0"/>
              </a:spcBef>
              <a:spcAft>
                <a:spcPts val="0"/>
              </a:spcAft>
              <a:buSzPts val="4999"/>
              <a:buNone/>
              <a:defRPr sz="4998"/>
            </a:lvl7pPr>
            <a:lvl8pPr lvl="7" algn="ctr">
              <a:lnSpc>
                <a:spcPct val="100000"/>
              </a:lnSpc>
              <a:spcBef>
                <a:spcPts val="0"/>
              </a:spcBef>
              <a:spcAft>
                <a:spcPts val="0"/>
              </a:spcAft>
              <a:buSzPts val="4999"/>
              <a:buNone/>
              <a:defRPr sz="4998"/>
            </a:lvl8pPr>
            <a:lvl9pPr lvl="8" algn="ctr">
              <a:lnSpc>
                <a:spcPct val="100000"/>
              </a:lnSpc>
              <a:spcBef>
                <a:spcPts val="0"/>
              </a:spcBef>
              <a:spcAft>
                <a:spcPts val="0"/>
              </a:spcAft>
              <a:buSzPts val="4999"/>
              <a:buNone/>
              <a:defRPr sz="4998"/>
            </a:lvl9pPr>
          </a:lstStyle>
          <a:p>
            <a:endParaRPr/>
          </a:p>
        </p:txBody>
      </p:sp>
      <p:sp>
        <p:nvSpPr>
          <p:cNvPr id="12" name="Google Shape;12;p2"/>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3342956"/>
            <a:ext cx="9372600" cy="5934000"/>
          </a:xfrm>
          <a:prstGeom prst="rect">
            <a:avLst/>
          </a:prstGeom>
        </p:spPr>
        <p:txBody>
          <a:bodyPr spcFirstLastPara="1" wrap="square" lIns="163200" tIns="163200" rIns="163200" bIns="163200" anchor="b" anchorCtr="0">
            <a:normAutofit/>
          </a:bodyPr>
          <a:lstStyle>
            <a:lvl1pPr lvl="0" algn="ctr">
              <a:spcBef>
                <a:spcPts val="0"/>
              </a:spcBef>
              <a:spcAft>
                <a:spcPts val="0"/>
              </a:spcAft>
              <a:buSzPts val="21422"/>
              <a:buNone/>
              <a:defRPr sz="21422"/>
            </a:lvl1pPr>
            <a:lvl2pPr lvl="1" algn="ctr">
              <a:spcBef>
                <a:spcPts val="0"/>
              </a:spcBef>
              <a:spcAft>
                <a:spcPts val="0"/>
              </a:spcAft>
              <a:buSzPts val="21422"/>
              <a:buNone/>
              <a:defRPr sz="21422"/>
            </a:lvl2pPr>
            <a:lvl3pPr lvl="2" algn="ctr">
              <a:spcBef>
                <a:spcPts val="0"/>
              </a:spcBef>
              <a:spcAft>
                <a:spcPts val="0"/>
              </a:spcAft>
              <a:buSzPts val="21422"/>
              <a:buNone/>
              <a:defRPr sz="21422"/>
            </a:lvl3pPr>
            <a:lvl4pPr lvl="3" algn="ctr">
              <a:spcBef>
                <a:spcPts val="0"/>
              </a:spcBef>
              <a:spcAft>
                <a:spcPts val="0"/>
              </a:spcAft>
              <a:buSzPts val="21422"/>
              <a:buNone/>
              <a:defRPr sz="21422"/>
            </a:lvl4pPr>
            <a:lvl5pPr lvl="4" algn="ctr">
              <a:spcBef>
                <a:spcPts val="0"/>
              </a:spcBef>
              <a:spcAft>
                <a:spcPts val="0"/>
              </a:spcAft>
              <a:buSzPts val="21422"/>
              <a:buNone/>
              <a:defRPr sz="21422"/>
            </a:lvl5pPr>
            <a:lvl6pPr lvl="5" algn="ctr">
              <a:spcBef>
                <a:spcPts val="0"/>
              </a:spcBef>
              <a:spcAft>
                <a:spcPts val="0"/>
              </a:spcAft>
              <a:buSzPts val="21422"/>
              <a:buNone/>
              <a:defRPr sz="21422"/>
            </a:lvl6pPr>
            <a:lvl7pPr lvl="6" algn="ctr">
              <a:spcBef>
                <a:spcPts val="0"/>
              </a:spcBef>
              <a:spcAft>
                <a:spcPts val="0"/>
              </a:spcAft>
              <a:buSzPts val="21422"/>
              <a:buNone/>
              <a:defRPr sz="21422"/>
            </a:lvl7pPr>
            <a:lvl8pPr lvl="7" algn="ctr">
              <a:spcBef>
                <a:spcPts val="0"/>
              </a:spcBef>
              <a:spcAft>
                <a:spcPts val="0"/>
              </a:spcAft>
              <a:buSzPts val="21422"/>
              <a:buNone/>
              <a:defRPr sz="21422"/>
            </a:lvl8pPr>
            <a:lvl9pPr lvl="8" algn="ctr">
              <a:spcBef>
                <a:spcPts val="0"/>
              </a:spcBef>
              <a:spcAft>
                <a:spcPts val="0"/>
              </a:spcAft>
              <a:buSzPts val="21422"/>
              <a:buNone/>
              <a:defRPr sz="21422"/>
            </a:lvl9pPr>
          </a:lstStyle>
          <a:p>
            <a:r>
              <a:t>xx%</a:t>
            </a:r>
          </a:p>
        </p:txBody>
      </p:sp>
      <p:sp>
        <p:nvSpPr>
          <p:cNvPr id="46" name="Google Shape;46;p11"/>
          <p:cNvSpPr txBox="1">
            <a:spLocks noGrp="1"/>
          </p:cNvSpPr>
          <p:nvPr>
            <p:ph type="body" idx="1"/>
          </p:nvPr>
        </p:nvSpPr>
        <p:spPr>
          <a:xfrm>
            <a:off x="342870" y="9526724"/>
            <a:ext cx="9372600" cy="3931200"/>
          </a:xfrm>
          <a:prstGeom prst="rect">
            <a:avLst/>
          </a:prstGeom>
        </p:spPr>
        <p:txBody>
          <a:bodyPr spcFirstLastPara="1" wrap="square" lIns="163200" tIns="163200" rIns="163200" bIns="163200" anchor="t" anchorCtr="0">
            <a:normAutofit/>
          </a:bodyPr>
          <a:lstStyle>
            <a:lvl1pPr marL="457200" lvl="0" indent="-432646" algn="ctr">
              <a:spcBef>
                <a:spcPts val="0"/>
              </a:spcBef>
              <a:spcAft>
                <a:spcPts val="0"/>
              </a:spcAft>
              <a:buSzPts val="3213"/>
              <a:buChar char="●"/>
              <a:defRPr sz="3213"/>
            </a:lvl1pPr>
            <a:lvl2pPr marL="914400" lvl="1" indent="-387303" algn="ctr">
              <a:spcBef>
                <a:spcPts val="0"/>
              </a:spcBef>
              <a:spcAft>
                <a:spcPts val="0"/>
              </a:spcAft>
              <a:buSzPts val="2499"/>
              <a:buChar char="○"/>
              <a:defRPr sz="2499"/>
            </a:lvl2pPr>
            <a:lvl3pPr marL="1371600" lvl="2" indent="-387303" algn="ctr">
              <a:spcBef>
                <a:spcPts val="0"/>
              </a:spcBef>
              <a:spcAft>
                <a:spcPts val="0"/>
              </a:spcAft>
              <a:buSzPts val="2499"/>
              <a:buChar char="■"/>
              <a:defRPr sz="2499"/>
            </a:lvl3pPr>
            <a:lvl4pPr marL="1828800" lvl="3" indent="-387303" algn="ctr">
              <a:spcBef>
                <a:spcPts val="0"/>
              </a:spcBef>
              <a:spcAft>
                <a:spcPts val="0"/>
              </a:spcAft>
              <a:buSzPts val="2499"/>
              <a:buChar char="●"/>
              <a:defRPr sz="2499"/>
            </a:lvl4pPr>
            <a:lvl5pPr marL="2286000" lvl="4" indent="-387303" algn="ctr">
              <a:spcBef>
                <a:spcPts val="0"/>
              </a:spcBef>
              <a:spcAft>
                <a:spcPts val="0"/>
              </a:spcAft>
              <a:buSzPts val="2499"/>
              <a:buChar char="○"/>
              <a:defRPr sz="2499"/>
            </a:lvl5pPr>
            <a:lvl6pPr marL="2743200" lvl="5" indent="-387303" algn="ctr">
              <a:spcBef>
                <a:spcPts val="0"/>
              </a:spcBef>
              <a:spcAft>
                <a:spcPts val="0"/>
              </a:spcAft>
              <a:buSzPts val="2499"/>
              <a:buChar char="■"/>
              <a:defRPr sz="2499"/>
            </a:lvl6pPr>
            <a:lvl7pPr marL="3200400" lvl="6" indent="-387303" algn="ctr">
              <a:spcBef>
                <a:spcPts val="0"/>
              </a:spcBef>
              <a:spcAft>
                <a:spcPts val="0"/>
              </a:spcAft>
              <a:buSzPts val="2499"/>
              <a:buChar char="●"/>
              <a:defRPr sz="2499"/>
            </a:lvl7pPr>
            <a:lvl8pPr marL="3657600" lvl="7" indent="-387303" algn="ctr">
              <a:spcBef>
                <a:spcPts val="0"/>
              </a:spcBef>
              <a:spcAft>
                <a:spcPts val="0"/>
              </a:spcAft>
              <a:buSzPts val="2499"/>
              <a:buChar char="○"/>
              <a:defRPr sz="2499"/>
            </a:lvl8pPr>
            <a:lvl9pPr marL="4114800" lvl="8" indent="-387303" algn="ctr">
              <a:spcBef>
                <a:spcPts val="0"/>
              </a:spcBef>
              <a:spcAft>
                <a:spcPts val="0"/>
              </a:spcAft>
              <a:buSzPts val="2499"/>
              <a:buChar char="■"/>
              <a:defRPr sz="2499"/>
            </a:lvl9pPr>
          </a:lstStyle>
          <a:p>
            <a:endParaRPr/>
          </a:p>
        </p:txBody>
      </p:sp>
      <p:sp>
        <p:nvSpPr>
          <p:cNvPr id="47" name="Google Shape;47;p11"/>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6500347"/>
            <a:ext cx="9372600" cy="2544000"/>
          </a:xfrm>
          <a:prstGeom prst="rect">
            <a:avLst/>
          </a:prstGeom>
        </p:spPr>
        <p:txBody>
          <a:bodyPr spcFirstLastPara="1" wrap="square" lIns="163200" tIns="163200" rIns="163200" bIns="163200" anchor="ctr" anchorCtr="0">
            <a:normAutofit/>
          </a:bodyPr>
          <a:lstStyle>
            <a:lvl1pPr lvl="0" algn="ctr">
              <a:spcBef>
                <a:spcPts val="0"/>
              </a:spcBef>
              <a:spcAft>
                <a:spcPts val="0"/>
              </a:spcAft>
              <a:buSzPts val="6427"/>
              <a:buNone/>
              <a:defRPr sz="6426"/>
            </a:lvl1pPr>
            <a:lvl2pPr lvl="1" algn="ctr">
              <a:spcBef>
                <a:spcPts val="0"/>
              </a:spcBef>
              <a:spcAft>
                <a:spcPts val="0"/>
              </a:spcAft>
              <a:buSzPts val="6427"/>
              <a:buNone/>
              <a:defRPr sz="6426"/>
            </a:lvl2pPr>
            <a:lvl3pPr lvl="2" algn="ctr">
              <a:spcBef>
                <a:spcPts val="0"/>
              </a:spcBef>
              <a:spcAft>
                <a:spcPts val="0"/>
              </a:spcAft>
              <a:buSzPts val="6427"/>
              <a:buNone/>
              <a:defRPr sz="6426"/>
            </a:lvl3pPr>
            <a:lvl4pPr lvl="3" algn="ctr">
              <a:spcBef>
                <a:spcPts val="0"/>
              </a:spcBef>
              <a:spcAft>
                <a:spcPts val="0"/>
              </a:spcAft>
              <a:buSzPts val="6427"/>
              <a:buNone/>
              <a:defRPr sz="6426"/>
            </a:lvl4pPr>
            <a:lvl5pPr lvl="4" algn="ctr">
              <a:spcBef>
                <a:spcPts val="0"/>
              </a:spcBef>
              <a:spcAft>
                <a:spcPts val="0"/>
              </a:spcAft>
              <a:buSzPts val="6427"/>
              <a:buNone/>
              <a:defRPr sz="6426"/>
            </a:lvl5pPr>
            <a:lvl6pPr lvl="5" algn="ctr">
              <a:spcBef>
                <a:spcPts val="0"/>
              </a:spcBef>
              <a:spcAft>
                <a:spcPts val="0"/>
              </a:spcAft>
              <a:buSzPts val="6427"/>
              <a:buNone/>
              <a:defRPr sz="6426"/>
            </a:lvl6pPr>
            <a:lvl7pPr lvl="6" algn="ctr">
              <a:spcBef>
                <a:spcPts val="0"/>
              </a:spcBef>
              <a:spcAft>
                <a:spcPts val="0"/>
              </a:spcAft>
              <a:buSzPts val="6427"/>
              <a:buNone/>
              <a:defRPr sz="6426"/>
            </a:lvl7pPr>
            <a:lvl8pPr lvl="7" algn="ctr">
              <a:spcBef>
                <a:spcPts val="0"/>
              </a:spcBef>
              <a:spcAft>
                <a:spcPts val="0"/>
              </a:spcAft>
              <a:buSzPts val="6427"/>
              <a:buNone/>
              <a:defRPr sz="6426"/>
            </a:lvl8pPr>
            <a:lvl9pPr lvl="8" algn="ctr">
              <a:spcBef>
                <a:spcPts val="0"/>
              </a:spcBef>
              <a:spcAft>
                <a:spcPts val="0"/>
              </a:spcAft>
              <a:buSzPts val="6427"/>
              <a:buNone/>
              <a:defRPr sz="6426"/>
            </a:lvl9pPr>
          </a:lstStyle>
          <a:p>
            <a:endParaRPr/>
          </a:p>
        </p:txBody>
      </p:sp>
      <p:sp>
        <p:nvSpPr>
          <p:cNvPr id="15" name="Google Shape;15;p3"/>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1344964"/>
            <a:ext cx="9372600" cy="1730700"/>
          </a:xfrm>
          <a:prstGeom prst="rect">
            <a:avLst/>
          </a:prstGeom>
        </p:spPr>
        <p:txBody>
          <a:bodyPr spcFirstLastPara="1" wrap="square" lIns="163200" tIns="163200" rIns="163200" bIns="163200" anchor="t" anchorCtr="0">
            <a:normAutofit/>
          </a:bodyPr>
          <a:lstStyle>
            <a:lvl1pPr lvl="0">
              <a:spcBef>
                <a:spcPts val="0"/>
              </a:spcBef>
              <a:spcAft>
                <a:spcPts val="0"/>
              </a:spcAft>
              <a:buSzPts val="4999"/>
              <a:buNone/>
              <a:defRPr sz="4998"/>
            </a:lvl1pPr>
            <a:lvl2pPr lvl="1">
              <a:spcBef>
                <a:spcPts val="0"/>
              </a:spcBef>
              <a:spcAft>
                <a:spcPts val="0"/>
              </a:spcAft>
              <a:buSzPts val="4999"/>
              <a:buNone/>
              <a:defRPr sz="4998"/>
            </a:lvl2pPr>
            <a:lvl3pPr lvl="2">
              <a:spcBef>
                <a:spcPts val="0"/>
              </a:spcBef>
              <a:spcAft>
                <a:spcPts val="0"/>
              </a:spcAft>
              <a:buSzPts val="4999"/>
              <a:buNone/>
              <a:defRPr sz="4998"/>
            </a:lvl3pPr>
            <a:lvl4pPr lvl="3">
              <a:spcBef>
                <a:spcPts val="0"/>
              </a:spcBef>
              <a:spcAft>
                <a:spcPts val="0"/>
              </a:spcAft>
              <a:buSzPts val="4999"/>
              <a:buNone/>
              <a:defRPr sz="4998"/>
            </a:lvl4pPr>
            <a:lvl5pPr lvl="4">
              <a:spcBef>
                <a:spcPts val="0"/>
              </a:spcBef>
              <a:spcAft>
                <a:spcPts val="0"/>
              </a:spcAft>
              <a:buSzPts val="4999"/>
              <a:buNone/>
              <a:defRPr sz="4998"/>
            </a:lvl5pPr>
            <a:lvl6pPr lvl="5">
              <a:spcBef>
                <a:spcPts val="0"/>
              </a:spcBef>
              <a:spcAft>
                <a:spcPts val="0"/>
              </a:spcAft>
              <a:buSzPts val="4999"/>
              <a:buNone/>
              <a:defRPr sz="4998"/>
            </a:lvl6pPr>
            <a:lvl7pPr lvl="6">
              <a:spcBef>
                <a:spcPts val="0"/>
              </a:spcBef>
              <a:spcAft>
                <a:spcPts val="0"/>
              </a:spcAft>
              <a:buSzPts val="4999"/>
              <a:buNone/>
              <a:defRPr sz="4998"/>
            </a:lvl7pPr>
            <a:lvl8pPr lvl="7">
              <a:spcBef>
                <a:spcPts val="0"/>
              </a:spcBef>
              <a:spcAft>
                <a:spcPts val="0"/>
              </a:spcAft>
              <a:buSzPts val="4999"/>
              <a:buNone/>
              <a:defRPr sz="4998"/>
            </a:lvl8pPr>
            <a:lvl9pPr lvl="8">
              <a:spcBef>
                <a:spcPts val="0"/>
              </a:spcBef>
              <a:spcAft>
                <a:spcPts val="0"/>
              </a:spcAft>
              <a:buSzPts val="4999"/>
              <a:buNone/>
              <a:defRPr sz="4998"/>
            </a:lvl9pPr>
          </a:lstStyle>
          <a:p>
            <a:endParaRPr/>
          </a:p>
        </p:txBody>
      </p:sp>
      <p:sp>
        <p:nvSpPr>
          <p:cNvPr id="18" name="Google Shape;18;p4"/>
          <p:cNvSpPr txBox="1">
            <a:spLocks noGrp="1"/>
          </p:cNvSpPr>
          <p:nvPr>
            <p:ph type="body" idx="1"/>
          </p:nvPr>
        </p:nvSpPr>
        <p:spPr>
          <a:xfrm>
            <a:off x="342870" y="3483036"/>
            <a:ext cx="9372600" cy="10325100"/>
          </a:xfrm>
          <a:prstGeom prst="rect">
            <a:avLst/>
          </a:prstGeom>
        </p:spPr>
        <p:txBody>
          <a:bodyPr spcFirstLastPara="1" wrap="square" lIns="163200" tIns="163200" rIns="163200" bIns="163200" anchor="t" anchorCtr="0">
            <a:normAutofit/>
          </a:bodyPr>
          <a:lstStyle>
            <a:lvl1pPr marL="457200" lvl="0" indent="-432646">
              <a:spcBef>
                <a:spcPts val="0"/>
              </a:spcBef>
              <a:spcAft>
                <a:spcPts val="0"/>
              </a:spcAft>
              <a:buSzPts val="3213"/>
              <a:buChar char="●"/>
              <a:defRPr sz="3213"/>
            </a:lvl1pPr>
            <a:lvl2pPr marL="914400" lvl="1" indent="-387303">
              <a:spcBef>
                <a:spcPts val="0"/>
              </a:spcBef>
              <a:spcAft>
                <a:spcPts val="0"/>
              </a:spcAft>
              <a:buSzPts val="2499"/>
              <a:buChar char="○"/>
              <a:defRPr sz="2499"/>
            </a:lvl2pPr>
            <a:lvl3pPr marL="1371600" lvl="2" indent="-387303">
              <a:spcBef>
                <a:spcPts val="0"/>
              </a:spcBef>
              <a:spcAft>
                <a:spcPts val="0"/>
              </a:spcAft>
              <a:buSzPts val="2499"/>
              <a:buChar char="■"/>
              <a:defRPr sz="2499"/>
            </a:lvl3pPr>
            <a:lvl4pPr marL="1828800" lvl="3" indent="-387303">
              <a:spcBef>
                <a:spcPts val="0"/>
              </a:spcBef>
              <a:spcAft>
                <a:spcPts val="0"/>
              </a:spcAft>
              <a:buSzPts val="2499"/>
              <a:buChar char="●"/>
              <a:defRPr sz="2499"/>
            </a:lvl4pPr>
            <a:lvl5pPr marL="2286000" lvl="4" indent="-387303">
              <a:spcBef>
                <a:spcPts val="0"/>
              </a:spcBef>
              <a:spcAft>
                <a:spcPts val="0"/>
              </a:spcAft>
              <a:buSzPts val="2499"/>
              <a:buChar char="○"/>
              <a:defRPr sz="2499"/>
            </a:lvl5pPr>
            <a:lvl6pPr marL="2743200" lvl="5" indent="-387303">
              <a:spcBef>
                <a:spcPts val="0"/>
              </a:spcBef>
              <a:spcAft>
                <a:spcPts val="0"/>
              </a:spcAft>
              <a:buSzPts val="2499"/>
              <a:buChar char="■"/>
              <a:defRPr sz="2499"/>
            </a:lvl6pPr>
            <a:lvl7pPr marL="3200400" lvl="6" indent="-387303">
              <a:spcBef>
                <a:spcPts val="0"/>
              </a:spcBef>
              <a:spcAft>
                <a:spcPts val="0"/>
              </a:spcAft>
              <a:buSzPts val="2499"/>
              <a:buChar char="●"/>
              <a:defRPr sz="2499"/>
            </a:lvl7pPr>
            <a:lvl8pPr marL="3657600" lvl="7" indent="-387303">
              <a:spcBef>
                <a:spcPts val="0"/>
              </a:spcBef>
              <a:spcAft>
                <a:spcPts val="0"/>
              </a:spcAft>
              <a:buSzPts val="2499"/>
              <a:buChar char="○"/>
              <a:defRPr sz="2499"/>
            </a:lvl8pPr>
            <a:lvl9pPr marL="4114800" lvl="8" indent="-387303">
              <a:spcBef>
                <a:spcPts val="0"/>
              </a:spcBef>
              <a:spcAft>
                <a:spcPts val="0"/>
              </a:spcAft>
              <a:buSzPts val="2499"/>
              <a:buChar char="■"/>
              <a:defRPr sz="2499"/>
            </a:lvl9pPr>
          </a:lstStyle>
          <a:p>
            <a:endParaRPr/>
          </a:p>
        </p:txBody>
      </p:sp>
      <p:sp>
        <p:nvSpPr>
          <p:cNvPr id="19" name="Google Shape;19;p4"/>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1344964"/>
            <a:ext cx="9372600" cy="1730700"/>
          </a:xfrm>
          <a:prstGeom prst="rect">
            <a:avLst/>
          </a:prstGeom>
        </p:spPr>
        <p:txBody>
          <a:bodyPr spcFirstLastPara="1" wrap="square" lIns="163200" tIns="163200" rIns="163200" bIns="163200" anchor="t" anchorCtr="0">
            <a:normAutofit/>
          </a:bodyPr>
          <a:lstStyle>
            <a:lvl1pPr lvl="0">
              <a:spcBef>
                <a:spcPts val="0"/>
              </a:spcBef>
              <a:spcAft>
                <a:spcPts val="0"/>
              </a:spcAft>
              <a:buSzPts val="4999"/>
              <a:buNone/>
              <a:defRPr sz="4998"/>
            </a:lvl1pPr>
            <a:lvl2pPr lvl="1">
              <a:spcBef>
                <a:spcPts val="0"/>
              </a:spcBef>
              <a:spcAft>
                <a:spcPts val="0"/>
              </a:spcAft>
              <a:buSzPts val="4999"/>
              <a:buNone/>
              <a:defRPr sz="4998"/>
            </a:lvl2pPr>
            <a:lvl3pPr lvl="2">
              <a:spcBef>
                <a:spcPts val="0"/>
              </a:spcBef>
              <a:spcAft>
                <a:spcPts val="0"/>
              </a:spcAft>
              <a:buSzPts val="4999"/>
              <a:buNone/>
              <a:defRPr sz="4998"/>
            </a:lvl3pPr>
            <a:lvl4pPr lvl="3">
              <a:spcBef>
                <a:spcPts val="0"/>
              </a:spcBef>
              <a:spcAft>
                <a:spcPts val="0"/>
              </a:spcAft>
              <a:buSzPts val="4999"/>
              <a:buNone/>
              <a:defRPr sz="4998"/>
            </a:lvl4pPr>
            <a:lvl5pPr lvl="4">
              <a:spcBef>
                <a:spcPts val="0"/>
              </a:spcBef>
              <a:spcAft>
                <a:spcPts val="0"/>
              </a:spcAft>
              <a:buSzPts val="4999"/>
              <a:buNone/>
              <a:defRPr sz="4998"/>
            </a:lvl5pPr>
            <a:lvl6pPr lvl="5">
              <a:spcBef>
                <a:spcPts val="0"/>
              </a:spcBef>
              <a:spcAft>
                <a:spcPts val="0"/>
              </a:spcAft>
              <a:buSzPts val="4999"/>
              <a:buNone/>
              <a:defRPr sz="4998"/>
            </a:lvl6pPr>
            <a:lvl7pPr lvl="6">
              <a:spcBef>
                <a:spcPts val="0"/>
              </a:spcBef>
              <a:spcAft>
                <a:spcPts val="0"/>
              </a:spcAft>
              <a:buSzPts val="4999"/>
              <a:buNone/>
              <a:defRPr sz="4998"/>
            </a:lvl7pPr>
            <a:lvl8pPr lvl="7">
              <a:spcBef>
                <a:spcPts val="0"/>
              </a:spcBef>
              <a:spcAft>
                <a:spcPts val="0"/>
              </a:spcAft>
              <a:buSzPts val="4999"/>
              <a:buNone/>
              <a:defRPr sz="4998"/>
            </a:lvl8pPr>
            <a:lvl9pPr lvl="8">
              <a:spcBef>
                <a:spcPts val="0"/>
              </a:spcBef>
              <a:spcAft>
                <a:spcPts val="0"/>
              </a:spcAft>
              <a:buSzPts val="4999"/>
              <a:buNone/>
              <a:defRPr sz="4998"/>
            </a:lvl9pPr>
          </a:lstStyle>
          <a:p>
            <a:endParaRPr/>
          </a:p>
        </p:txBody>
      </p:sp>
      <p:sp>
        <p:nvSpPr>
          <p:cNvPr id="22" name="Google Shape;22;p5"/>
          <p:cNvSpPr txBox="1">
            <a:spLocks noGrp="1"/>
          </p:cNvSpPr>
          <p:nvPr>
            <p:ph type="body" idx="1"/>
          </p:nvPr>
        </p:nvSpPr>
        <p:spPr>
          <a:xfrm>
            <a:off x="342870" y="3483036"/>
            <a:ext cx="4399800" cy="10325100"/>
          </a:xfrm>
          <a:prstGeom prst="rect">
            <a:avLst/>
          </a:prstGeom>
        </p:spPr>
        <p:txBody>
          <a:bodyPr spcFirstLastPara="1" wrap="square" lIns="163200" tIns="163200" rIns="163200" bIns="163200" anchor="t" anchorCtr="0">
            <a:normAutofit/>
          </a:bodyPr>
          <a:lstStyle>
            <a:lvl1pPr marL="457200" lvl="0" indent="-387303">
              <a:spcBef>
                <a:spcPts val="0"/>
              </a:spcBef>
              <a:spcAft>
                <a:spcPts val="0"/>
              </a:spcAft>
              <a:buSzPts val="2499"/>
              <a:buChar char="●"/>
              <a:defRPr sz="2499"/>
            </a:lvl1pPr>
            <a:lvl2pPr marL="914400" lvl="1" indent="-364630">
              <a:spcBef>
                <a:spcPts val="0"/>
              </a:spcBef>
              <a:spcAft>
                <a:spcPts val="0"/>
              </a:spcAft>
              <a:buSzPts val="2142"/>
              <a:buChar char="○"/>
              <a:defRPr sz="2142"/>
            </a:lvl2pPr>
            <a:lvl3pPr marL="1371600" lvl="2" indent="-364630">
              <a:spcBef>
                <a:spcPts val="0"/>
              </a:spcBef>
              <a:spcAft>
                <a:spcPts val="0"/>
              </a:spcAft>
              <a:buSzPts val="2142"/>
              <a:buChar char="■"/>
              <a:defRPr sz="2142"/>
            </a:lvl3pPr>
            <a:lvl4pPr marL="1828800" lvl="3" indent="-364630">
              <a:spcBef>
                <a:spcPts val="0"/>
              </a:spcBef>
              <a:spcAft>
                <a:spcPts val="0"/>
              </a:spcAft>
              <a:buSzPts val="2142"/>
              <a:buChar char="●"/>
              <a:defRPr sz="2142"/>
            </a:lvl4pPr>
            <a:lvl5pPr marL="2286000" lvl="4" indent="-364631">
              <a:spcBef>
                <a:spcPts val="0"/>
              </a:spcBef>
              <a:spcAft>
                <a:spcPts val="0"/>
              </a:spcAft>
              <a:buSzPts val="2142"/>
              <a:buChar char="○"/>
              <a:defRPr sz="2142"/>
            </a:lvl5pPr>
            <a:lvl6pPr marL="2743200" lvl="5" indent="-364631">
              <a:spcBef>
                <a:spcPts val="0"/>
              </a:spcBef>
              <a:spcAft>
                <a:spcPts val="0"/>
              </a:spcAft>
              <a:buSzPts val="2142"/>
              <a:buChar char="■"/>
              <a:defRPr sz="2142"/>
            </a:lvl6pPr>
            <a:lvl7pPr marL="3200400" lvl="6" indent="-364631">
              <a:spcBef>
                <a:spcPts val="0"/>
              </a:spcBef>
              <a:spcAft>
                <a:spcPts val="0"/>
              </a:spcAft>
              <a:buSzPts val="2142"/>
              <a:buChar char="●"/>
              <a:defRPr sz="2142"/>
            </a:lvl7pPr>
            <a:lvl8pPr marL="3657600" lvl="7" indent="-364630">
              <a:spcBef>
                <a:spcPts val="0"/>
              </a:spcBef>
              <a:spcAft>
                <a:spcPts val="0"/>
              </a:spcAft>
              <a:buSzPts val="2142"/>
              <a:buChar char="○"/>
              <a:defRPr sz="2142"/>
            </a:lvl8pPr>
            <a:lvl9pPr marL="4114800" lvl="8" indent="-364630">
              <a:spcBef>
                <a:spcPts val="0"/>
              </a:spcBef>
              <a:spcAft>
                <a:spcPts val="0"/>
              </a:spcAft>
              <a:buSzPts val="2142"/>
              <a:buChar char="■"/>
              <a:defRPr sz="2142"/>
            </a:lvl9pPr>
          </a:lstStyle>
          <a:p>
            <a:endParaRPr/>
          </a:p>
        </p:txBody>
      </p:sp>
      <p:sp>
        <p:nvSpPr>
          <p:cNvPr id="23" name="Google Shape;23;p5"/>
          <p:cNvSpPr txBox="1">
            <a:spLocks noGrp="1"/>
          </p:cNvSpPr>
          <p:nvPr>
            <p:ph type="body" idx="2"/>
          </p:nvPr>
        </p:nvSpPr>
        <p:spPr>
          <a:xfrm>
            <a:off x="5315640" y="3483036"/>
            <a:ext cx="4399800" cy="10325100"/>
          </a:xfrm>
          <a:prstGeom prst="rect">
            <a:avLst/>
          </a:prstGeom>
        </p:spPr>
        <p:txBody>
          <a:bodyPr spcFirstLastPara="1" wrap="square" lIns="163200" tIns="163200" rIns="163200" bIns="163200" anchor="t" anchorCtr="0">
            <a:normAutofit/>
          </a:bodyPr>
          <a:lstStyle>
            <a:lvl1pPr marL="457200" lvl="0" indent="-387303">
              <a:spcBef>
                <a:spcPts val="0"/>
              </a:spcBef>
              <a:spcAft>
                <a:spcPts val="0"/>
              </a:spcAft>
              <a:buSzPts val="2499"/>
              <a:buChar char="●"/>
              <a:defRPr sz="2499"/>
            </a:lvl1pPr>
            <a:lvl2pPr marL="914400" lvl="1" indent="-364630">
              <a:spcBef>
                <a:spcPts val="0"/>
              </a:spcBef>
              <a:spcAft>
                <a:spcPts val="0"/>
              </a:spcAft>
              <a:buSzPts val="2142"/>
              <a:buChar char="○"/>
              <a:defRPr sz="2142"/>
            </a:lvl2pPr>
            <a:lvl3pPr marL="1371600" lvl="2" indent="-364630">
              <a:spcBef>
                <a:spcPts val="0"/>
              </a:spcBef>
              <a:spcAft>
                <a:spcPts val="0"/>
              </a:spcAft>
              <a:buSzPts val="2142"/>
              <a:buChar char="■"/>
              <a:defRPr sz="2142"/>
            </a:lvl3pPr>
            <a:lvl4pPr marL="1828800" lvl="3" indent="-364630">
              <a:spcBef>
                <a:spcPts val="0"/>
              </a:spcBef>
              <a:spcAft>
                <a:spcPts val="0"/>
              </a:spcAft>
              <a:buSzPts val="2142"/>
              <a:buChar char="●"/>
              <a:defRPr sz="2142"/>
            </a:lvl4pPr>
            <a:lvl5pPr marL="2286000" lvl="4" indent="-364631">
              <a:spcBef>
                <a:spcPts val="0"/>
              </a:spcBef>
              <a:spcAft>
                <a:spcPts val="0"/>
              </a:spcAft>
              <a:buSzPts val="2142"/>
              <a:buChar char="○"/>
              <a:defRPr sz="2142"/>
            </a:lvl5pPr>
            <a:lvl6pPr marL="2743200" lvl="5" indent="-364631">
              <a:spcBef>
                <a:spcPts val="0"/>
              </a:spcBef>
              <a:spcAft>
                <a:spcPts val="0"/>
              </a:spcAft>
              <a:buSzPts val="2142"/>
              <a:buChar char="■"/>
              <a:defRPr sz="2142"/>
            </a:lvl6pPr>
            <a:lvl7pPr marL="3200400" lvl="6" indent="-364631">
              <a:spcBef>
                <a:spcPts val="0"/>
              </a:spcBef>
              <a:spcAft>
                <a:spcPts val="0"/>
              </a:spcAft>
              <a:buSzPts val="2142"/>
              <a:buChar char="●"/>
              <a:defRPr sz="2142"/>
            </a:lvl7pPr>
            <a:lvl8pPr marL="3657600" lvl="7" indent="-364630">
              <a:spcBef>
                <a:spcPts val="0"/>
              </a:spcBef>
              <a:spcAft>
                <a:spcPts val="0"/>
              </a:spcAft>
              <a:buSzPts val="2142"/>
              <a:buChar char="○"/>
              <a:defRPr sz="2142"/>
            </a:lvl8pPr>
            <a:lvl9pPr marL="4114800" lvl="8" indent="-364630">
              <a:spcBef>
                <a:spcPts val="0"/>
              </a:spcBef>
              <a:spcAft>
                <a:spcPts val="0"/>
              </a:spcAft>
              <a:buSzPts val="2142"/>
              <a:buChar char="■"/>
              <a:defRPr sz="2142"/>
            </a:lvl9pPr>
          </a:lstStyle>
          <a:p>
            <a:endParaRPr/>
          </a:p>
        </p:txBody>
      </p:sp>
      <p:sp>
        <p:nvSpPr>
          <p:cNvPr id="24" name="Google Shape;24;p5"/>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1344964"/>
            <a:ext cx="9372600" cy="1730700"/>
          </a:xfrm>
          <a:prstGeom prst="rect">
            <a:avLst/>
          </a:prstGeom>
        </p:spPr>
        <p:txBody>
          <a:bodyPr spcFirstLastPara="1" wrap="square" lIns="163200" tIns="163200" rIns="163200" bIns="163200" anchor="t" anchorCtr="0">
            <a:normAutofit/>
          </a:bodyPr>
          <a:lstStyle>
            <a:lvl1pPr lvl="0">
              <a:spcBef>
                <a:spcPts val="0"/>
              </a:spcBef>
              <a:spcAft>
                <a:spcPts val="0"/>
              </a:spcAft>
              <a:buSzPts val="4999"/>
              <a:buNone/>
              <a:defRPr sz="4998"/>
            </a:lvl1pPr>
            <a:lvl2pPr lvl="1">
              <a:spcBef>
                <a:spcPts val="0"/>
              </a:spcBef>
              <a:spcAft>
                <a:spcPts val="0"/>
              </a:spcAft>
              <a:buSzPts val="4999"/>
              <a:buNone/>
              <a:defRPr sz="4998"/>
            </a:lvl2pPr>
            <a:lvl3pPr lvl="2">
              <a:spcBef>
                <a:spcPts val="0"/>
              </a:spcBef>
              <a:spcAft>
                <a:spcPts val="0"/>
              </a:spcAft>
              <a:buSzPts val="4999"/>
              <a:buNone/>
              <a:defRPr sz="4998"/>
            </a:lvl3pPr>
            <a:lvl4pPr lvl="3">
              <a:spcBef>
                <a:spcPts val="0"/>
              </a:spcBef>
              <a:spcAft>
                <a:spcPts val="0"/>
              </a:spcAft>
              <a:buSzPts val="4999"/>
              <a:buNone/>
              <a:defRPr sz="4998"/>
            </a:lvl4pPr>
            <a:lvl5pPr lvl="4">
              <a:spcBef>
                <a:spcPts val="0"/>
              </a:spcBef>
              <a:spcAft>
                <a:spcPts val="0"/>
              </a:spcAft>
              <a:buSzPts val="4999"/>
              <a:buNone/>
              <a:defRPr sz="4998"/>
            </a:lvl5pPr>
            <a:lvl6pPr lvl="5">
              <a:spcBef>
                <a:spcPts val="0"/>
              </a:spcBef>
              <a:spcAft>
                <a:spcPts val="0"/>
              </a:spcAft>
              <a:buSzPts val="4999"/>
              <a:buNone/>
              <a:defRPr sz="4998"/>
            </a:lvl6pPr>
            <a:lvl7pPr lvl="6">
              <a:spcBef>
                <a:spcPts val="0"/>
              </a:spcBef>
              <a:spcAft>
                <a:spcPts val="0"/>
              </a:spcAft>
              <a:buSzPts val="4999"/>
              <a:buNone/>
              <a:defRPr sz="4998"/>
            </a:lvl7pPr>
            <a:lvl8pPr lvl="7">
              <a:spcBef>
                <a:spcPts val="0"/>
              </a:spcBef>
              <a:spcAft>
                <a:spcPts val="0"/>
              </a:spcAft>
              <a:buSzPts val="4999"/>
              <a:buNone/>
              <a:defRPr sz="4998"/>
            </a:lvl8pPr>
            <a:lvl9pPr lvl="8">
              <a:spcBef>
                <a:spcPts val="0"/>
              </a:spcBef>
              <a:spcAft>
                <a:spcPts val="0"/>
              </a:spcAft>
              <a:buSzPts val="4999"/>
              <a:buNone/>
              <a:defRPr sz="4998"/>
            </a:lvl9pPr>
          </a:lstStyle>
          <a:p>
            <a:endParaRPr/>
          </a:p>
        </p:txBody>
      </p:sp>
      <p:sp>
        <p:nvSpPr>
          <p:cNvPr id="27" name="Google Shape;27;p6"/>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1679147"/>
            <a:ext cx="3088800" cy="2283900"/>
          </a:xfrm>
          <a:prstGeom prst="rect">
            <a:avLst/>
          </a:prstGeom>
        </p:spPr>
        <p:txBody>
          <a:bodyPr spcFirstLastPara="1" wrap="square" lIns="163200" tIns="163200" rIns="163200" bIns="163200" anchor="b" anchorCtr="0">
            <a:normAutofit/>
          </a:bodyPr>
          <a:lstStyle>
            <a:lvl1pPr lvl="0">
              <a:spcBef>
                <a:spcPts val="0"/>
              </a:spcBef>
              <a:spcAft>
                <a:spcPts val="0"/>
              </a:spcAft>
              <a:buSzPts val="4284"/>
              <a:buNone/>
              <a:defRPr sz="4284"/>
            </a:lvl1pPr>
            <a:lvl2pPr lvl="1">
              <a:spcBef>
                <a:spcPts val="0"/>
              </a:spcBef>
              <a:spcAft>
                <a:spcPts val="0"/>
              </a:spcAft>
              <a:buSzPts val="4284"/>
              <a:buNone/>
              <a:defRPr sz="4284"/>
            </a:lvl2pPr>
            <a:lvl3pPr lvl="2">
              <a:spcBef>
                <a:spcPts val="0"/>
              </a:spcBef>
              <a:spcAft>
                <a:spcPts val="0"/>
              </a:spcAft>
              <a:buSzPts val="4284"/>
              <a:buNone/>
              <a:defRPr sz="4284"/>
            </a:lvl3pPr>
            <a:lvl4pPr lvl="3">
              <a:spcBef>
                <a:spcPts val="0"/>
              </a:spcBef>
              <a:spcAft>
                <a:spcPts val="0"/>
              </a:spcAft>
              <a:buSzPts val="4284"/>
              <a:buNone/>
              <a:defRPr sz="4284"/>
            </a:lvl4pPr>
            <a:lvl5pPr lvl="4">
              <a:spcBef>
                <a:spcPts val="0"/>
              </a:spcBef>
              <a:spcAft>
                <a:spcPts val="0"/>
              </a:spcAft>
              <a:buSzPts val="4284"/>
              <a:buNone/>
              <a:defRPr sz="4284"/>
            </a:lvl5pPr>
            <a:lvl6pPr lvl="5">
              <a:spcBef>
                <a:spcPts val="0"/>
              </a:spcBef>
              <a:spcAft>
                <a:spcPts val="0"/>
              </a:spcAft>
              <a:buSzPts val="4284"/>
              <a:buNone/>
              <a:defRPr sz="4284"/>
            </a:lvl6pPr>
            <a:lvl7pPr lvl="6">
              <a:spcBef>
                <a:spcPts val="0"/>
              </a:spcBef>
              <a:spcAft>
                <a:spcPts val="0"/>
              </a:spcAft>
              <a:buSzPts val="4284"/>
              <a:buNone/>
              <a:defRPr sz="4284"/>
            </a:lvl7pPr>
            <a:lvl8pPr lvl="7">
              <a:spcBef>
                <a:spcPts val="0"/>
              </a:spcBef>
              <a:spcAft>
                <a:spcPts val="0"/>
              </a:spcAft>
              <a:buSzPts val="4284"/>
              <a:buNone/>
              <a:defRPr sz="4284"/>
            </a:lvl8pPr>
            <a:lvl9pPr lvl="8">
              <a:spcBef>
                <a:spcPts val="0"/>
              </a:spcBef>
              <a:spcAft>
                <a:spcPts val="0"/>
              </a:spcAft>
              <a:buSzPts val="4284"/>
              <a:buNone/>
              <a:defRPr sz="4284"/>
            </a:lvl9pPr>
          </a:lstStyle>
          <a:p>
            <a:endParaRPr/>
          </a:p>
        </p:txBody>
      </p:sp>
      <p:sp>
        <p:nvSpPr>
          <p:cNvPr id="30" name="Google Shape;30;p7"/>
          <p:cNvSpPr txBox="1">
            <a:spLocks noGrp="1"/>
          </p:cNvSpPr>
          <p:nvPr>
            <p:ph type="body" idx="1"/>
          </p:nvPr>
        </p:nvSpPr>
        <p:spPr>
          <a:xfrm>
            <a:off x="342870" y="4199680"/>
            <a:ext cx="3088800" cy="9609000"/>
          </a:xfrm>
          <a:prstGeom prst="rect">
            <a:avLst/>
          </a:prstGeom>
        </p:spPr>
        <p:txBody>
          <a:bodyPr spcFirstLastPara="1" wrap="square" lIns="163200" tIns="163200" rIns="163200" bIns="163200" anchor="t" anchorCtr="0">
            <a:normAutofit/>
          </a:bodyPr>
          <a:lstStyle>
            <a:lvl1pPr marL="457200" lvl="0" indent="-364630">
              <a:spcBef>
                <a:spcPts val="0"/>
              </a:spcBef>
              <a:spcAft>
                <a:spcPts val="0"/>
              </a:spcAft>
              <a:buSzPts val="2142"/>
              <a:buChar char="●"/>
              <a:defRPr sz="2142"/>
            </a:lvl1pPr>
            <a:lvl2pPr marL="914400" lvl="1" indent="-364630">
              <a:spcBef>
                <a:spcPts val="0"/>
              </a:spcBef>
              <a:spcAft>
                <a:spcPts val="0"/>
              </a:spcAft>
              <a:buSzPts val="2142"/>
              <a:buChar char="○"/>
              <a:defRPr sz="2142"/>
            </a:lvl2pPr>
            <a:lvl3pPr marL="1371600" lvl="2" indent="-364630">
              <a:spcBef>
                <a:spcPts val="0"/>
              </a:spcBef>
              <a:spcAft>
                <a:spcPts val="0"/>
              </a:spcAft>
              <a:buSzPts val="2142"/>
              <a:buChar char="■"/>
              <a:defRPr sz="2142"/>
            </a:lvl3pPr>
            <a:lvl4pPr marL="1828800" lvl="3" indent="-364630">
              <a:spcBef>
                <a:spcPts val="0"/>
              </a:spcBef>
              <a:spcAft>
                <a:spcPts val="0"/>
              </a:spcAft>
              <a:buSzPts val="2142"/>
              <a:buChar char="●"/>
              <a:defRPr sz="2142"/>
            </a:lvl4pPr>
            <a:lvl5pPr marL="2286000" lvl="4" indent="-364631">
              <a:spcBef>
                <a:spcPts val="0"/>
              </a:spcBef>
              <a:spcAft>
                <a:spcPts val="0"/>
              </a:spcAft>
              <a:buSzPts val="2142"/>
              <a:buChar char="○"/>
              <a:defRPr sz="2142"/>
            </a:lvl5pPr>
            <a:lvl6pPr marL="2743200" lvl="5" indent="-364631">
              <a:spcBef>
                <a:spcPts val="0"/>
              </a:spcBef>
              <a:spcAft>
                <a:spcPts val="0"/>
              </a:spcAft>
              <a:buSzPts val="2142"/>
              <a:buChar char="■"/>
              <a:defRPr sz="2142"/>
            </a:lvl6pPr>
            <a:lvl7pPr marL="3200400" lvl="6" indent="-364631">
              <a:spcBef>
                <a:spcPts val="0"/>
              </a:spcBef>
              <a:spcAft>
                <a:spcPts val="0"/>
              </a:spcAft>
              <a:buSzPts val="2142"/>
              <a:buChar char="●"/>
              <a:defRPr sz="2142"/>
            </a:lvl7pPr>
            <a:lvl8pPr marL="3657600" lvl="7" indent="-364630">
              <a:spcBef>
                <a:spcPts val="0"/>
              </a:spcBef>
              <a:spcAft>
                <a:spcPts val="0"/>
              </a:spcAft>
              <a:buSzPts val="2142"/>
              <a:buChar char="○"/>
              <a:defRPr sz="2142"/>
            </a:lvl8pPr>
            <a:lvl9pPr marL="4114800" lvl="8" indent="-364630">
              <a:spcBef>
                <a:spcPts val="0"/>
              </a:spcBef>
              <a:spcAft>
                <a:spcPts val="0"/>
              </a:spcAft>
              <a:buSzPts val="2142"/>
              <a:buChar char="■"/>
              <a:defRPr sz="2142"/>
            </a:lvl9pPr>
          </a:lstStyle>
          <a:p>
            <a:endParaRPr/>
          </a:p>
        </p:txBody>
      </p:sp>
      <p:sp>
        <p:nvSpPr>
          <p:cNvPr id="31" name="Google Shape;31;p7"/>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1360453"/>
            <a:ext cx="7004400" cy="12363300"/>
          </a:xfrm>
          <a:prstGeom prst="rect">
            <a:avLst/>
          </a:prstGeom>
        </p:spPr>
        <p:txBody>
          <a:bodyPr spcFirstLastPara="1" wrap="square" lIns="163200" tIns="163200" rIns="163200" bIns="163200" anchor="ctr" anchorCtr="0">
            <a:normAutofit/>
          </a:bodyPr>
          <a:lstStyle>
            <a:lvl1pPr lvl="0">
              <a:spcBef>
                <a:spcPts val="0"/>
              </a:spcBef>
              <a:spcAft>
                <a:spcPts val="0"/>
              </a:spcAft>
              <a:buSzPts val="8569"/>
              <a:buNone/>
              <a:defRPr sz="8568"/>
            </a:lvl1pPr>
            <a:lvl2pPr lvl="1">
              <a:spcBef>
                <a:spcPts val="0"/>
              </a:spcBef>
              <a:spcAft>
                <a:spcPts val="0"/>
              </a:spcAft>
              <a:buSzPts val="8569"/>
              <a:buNone/>
              <a:defRPr sz="8568"/>
            </a:lvl2pPr>
            <a:lvl3pPr lvl="2">
              <a:spcBef>
                <a:spcPts val="0"/>
              </a:spcBef>
              <a:spcAft>
                <a:spcPts val="0"/>
              </a:spcAft>
              <a:buSzPts val="8569"/>
              <a:buNone/>
              <a:defRPr sz="8568"/>
            </a:lvl3pPr>
            <a:lvl4pPr lvl="3">
              <a:spcBef>
                <a:spcPts val="0"/>
              </a:spcBef>
              <a:spcAft>
                <a:spcPts val="0"/>
              </a:spcAft>
              <a:buSzPts val="8569"/>
              <a:buNone/>
              <a:defRPr sz="8568"/>
            </a:lvl4pPr>
            <a:lvl5pPr lvl="4">
              <a:spcBef>
                <a:spcPts val="0"/>
              </a:spcBef>
              <a:spcAft>
                <a:spcPts val="0"/>
              </a:spcAft>
              <a:buSzPts val="8569"/>
              <a:buNone/>
              <a:defRPr sz="8568"/>
            </a:lvl5pPr>
            <a:lvl6pPr lvl="5">
              <a:spcBef>
                <a:spcPts val="0"/>
              </a:spcBef>
              <a:spcAft>
                <a:spcPts val="0"/>
              </a:spcAft>
              <a:buSzPts val="8569"/>
              <a:buNone/>
              <a:defRPr sz="8568"/>
            </a:lvl6pPr>
            <a:lvl7pPr lvl="6">
              <a:spcBef>
                <a:spcPts val="0"/>
              </a:spcBef>
              <a:spcAft>
                <a:spcPts val="0"/>
              </a:spcAft>
              <a:buSzPts val="8569"/>
              <a:buNone/>
              <a:defRPr sz="8568"/>
            </a:lvl7pPr>
            <a:lvl8pPr lvl="7">
              <a:spcBef>
                <a:spcPts val="0"/>
              </a:spcBef>
              <a:spcAft>
                <a:spcPts val="0"/>
              </a:spcAft>
              <a:buSzPts val="8569"/>
              <a:buNone/>
              <a:defRPr sz="8568"/>
            </a:lvl8pPr>
            <a:lvl9pPr lvl="8">
              <a:spcBef>
                <a:spcPts val="0"/>
              </a:spcBef>
              <a:spcAft>
                <a:spcPts val="0"/>
              </a:spcAft>
              <a:buSzPts val="8569"/>
              <a:buNone/>
              <a:defRPr sz="8568"/>
            </a:lvl9pPr>
          </a:lstStyle>
          <a:p>
            <a:endParaRPr/>
          </a:p>
        </p:txBody>
      </p:sp>
      <p:sp>
        <p:nvSpPr>
          <p:cNvPr id="34" name="Google Shape;34;p8"/>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378"/>
            <a:ext cx="5029200" cy="15544800"/>
          </a:xfrm>
          <a:prstGeom prst="rect">
            <a:avLst/>
          </a:prstGeom>
          <a:solidFill>
            <a:schemeClr val="lt2"/>
          </a:solidFill>
          <a:ln>
            <a:noFill/>
          </a:ln>
        </p:spPr>
        <p:txBody>
          <a:bodyPr spcFirstLastPara="1" wrap="square" lIns="163200" tIns="163200" rIns="163200" bIns="1632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3726929"/>
            <a:ext cx="4449900" cy="4479600"/>
          </a:xfrm>
          <a:prstGeom prst="rect">
            <a:avLst/>
          </a:prstGeom>
        </p:spPr>
        <p:txBody>
          <a:bodyPr spcFirstLastPara="1" wrap="square" lIns="163200" tIns="163200" rIns="163200" bIns="163200" anchor="b" anchorCtr="0">
            <a:normAutofit/>
          </a:bodyPr>
          <a:lstStyle>
            <a:lvl1pPr lvl="0" algn="ctr">
              <a:spcBef>
                <a:spcPts val="0"/>
              </a:spcBef>
              <a:spcAft>
                <a:spcPts val="0"/>
              </a:spcAft>
              <a:buSzPts val="7498"/>
              <a:buNone/>
              <a:defRPr sz="7497"/>
            </a:lvl1pPr>
            <a:lvl2pPr lvl="1" algn="ctr">
              <a:spcBef>
                <a:spcPts val="0"/>
              </a:spcBef>
              <a:spcAft>
                <a:spcPts val="0"/>
              </a:spcAft>
              <a:buSzPts val="7498"/>
              <a:buNone/>
              <a:defRPr sz="7497"/>
            </a:lvl2pPr>
            <a:lvl3pPr lvl="2" algn="ctr">
              <a:spcBef>
                <a:spcPts val="0"/>
              </a:spcBef>
              <a:spcAft>
                <a:spcPts val="0"/>
              </a:spcAft>
              <a:buSzPts val="7498"/>
              <a:buNone/>
              <a:defRPr sz="7497"/>
            </a:lvl3pPr>
            <a:lvl4pPr lvl="3" algn="ctr">
              <a:spcBef>
                <a:spcPts val="0"/>
              </a:spcBef>
              <a:spcAft>
                <a:spcPts val="0"/>
              </a:spcAft>
              <a:buSzPts val="7498"/>
              <a:buNone/>
              <a:defRPr sz="7497"/>
            </a:lvl4pPr>
            <a:lvl5pPr lvl="4" algn="ctr">
              <a:spcBef>
                <a:spcPts val="0"/>
              </a:spcBef>
              <a:spcAft>
                <a:spcPts val="0"/>
              </a:spcAft>
              <a:buSzPts val="7498"/>
              <a:buNone/>
              <a:defRPr sz="7497"/>
            </a:lvl5pPr>
            <a:lvl6pPr lvl="5" algn="ctr">
              <a:spcBef>
                <a:spcPts val="0"/>
              </a:spcBef>
              <a:spcAft>
                <a:spcPts val="0"/>
              </a:spcAft>
              <a:buSzPts val="7498"/>
              <a:buNone/>
              <a:defRPr sz="7497"/>
            </a:lvl6pPr>
            <a:lvl7pPr lvl="6" algn="ctr">
              <a:spcBef>
                <a:spcPts val="0"/>
              </a:spcBef>
              <a:spcAft>
                <a:spcPts val="0"/>
              </a:spcAft>
              <a:buSzPts val="7498"/>
              <a:buNone/>
              <a:defRPr sz="7497"/>
            </a:lvl7pPr>
            <a:lvl8pPr lvl="7" algn="ctr">
              <a:spcBef>
                <a:spcPts val="0"/>
              </a:spcBef>
              <a:spcAft>
                <a:spcPts val="0"/>
              </a:spcAft>
              <a:buSzPts val="7498"/>
              <a:buNone/>
              <a:defRPr sz="7497"/>
            </a:lvl8pPr>
            <a:lvl9pPr lvl="8" algn="ctr">
              <a:spcBef>
                <a:spcPts val="0"/>
              </a:spcBef>
              <a:spcAft>
                <a:spcPts val="0"/>
              </a:spcAft>
              <a:buSzPts val="7498"/>
              <a:buNone/>
              <a:defRPr sz="7497"/>
            </a:lvl9pPr>
          </a:lstStyle>
          <a:p>
            <a:endParaRPr/>
          </a:p>
        </p:txBody>
      </p:sp>
      <p:sp>
        <p:nvSpPr>
          <p:cNvPr id="38" name="Google Shape;38;p9"/>
          <p:cNvSpPr txBox="1">
            <a:spLocks noGrp="1"/>
          </p:cNvSpPr>
          <p:nvPr>
            <p:ph type="subTitle" idx="1"/>
          </p:nvPr>
        </p:nvSpPr>
        <p:spPr>
          <a:xfrm>
            <a:off x="292050" y="8471516"/>
            <a:ext cx="4449900" cy="3732600"/>
          </a:xfrm>
          <a:prstGeom prst="rect">
            <a:avLst/>
          </a:prstGeom>
        </p:spPr>
        <p:txBody>
          <a:bodyPr spcFirstLastPara="1" wrap="square" lIns="163200" tIns="163200" rIns="163200" bIns="163200" anchor="t" anchorCtr="0">
            <a:normAutofit/>
          </a:bodyPr>
          <a:lstStyle>
            <a:lvl1pPr lvl="0" algn="ctr">
              <a:lnSpc>
                <a:spcPct val="100000"/>
              </a:lnSpc>
              <a:spcBef>
                <a:spcPts val="0"/>
              </a:spcBef>
              <a:spcAft>
                <a:spcPts val="0"/>
              </a:spcAft>
              <a:buSzPts val="3749"/>
              <a:buNone/>
              <a:defRPr sz="3748"/>
            </a:lvl1pPr>
            <a:lvl2pPr lvl="1" algn="ctr">
              <a:lnSpc>
                <a:spcPct val="100000"/>
              </a:lnSpc>
              <a:spcBef>
                <a:spcPts val="0"/>
              </a:spcBef>
              <a:spcAft>
                <a:spcPts val="0"/>
              </a:spcAft>
              <a:buSzPts val="3749"/>
              <a:buNone/>
              <a:defRPr sz="3748"/>
            </a:lvl2pPr>
            <a:lvl3pPr lvl="2" algn="ctr">
              <a:lnSpc>
                <a:spcPct val="100000"/>
              </a:lnSpc>
              <a:spcBef>
                <a:spcPts val="0"/>
              </a:spcBef>
              <a:spcAft>
                <a:spcPts val="0"/>
              </a:spcAft>
              <a:buSzPts val="3749"/>
              <a:buNone/>
              <a:defRPr sz="3748"/>
            </a:lvl3pPr>
            <a:lvl4pPr lvl="3" algn="ctr">
              <a:lnSpc>
                <a:spcPct val="100000"/>
              </a:lnSpc>
              <a:spcBef>
                <a:spcPts val="0"/>
              </a:spcBef>
              <a:spcAft>
                <a:spcPts val="0"/>
              </a:spcAft>
              <a:buSzPts val="3749"/>
              <a:buNone/>
              <a:defRPr sz="3748"/>
            </a:lvl4pPr>
            <a:lvl5pPr lvl="4" algn="ctr">
              <a:lnSpc>
                <a:spcPct val="100000"/>
              </a:lnSpc>
              <a:spcBef>
                <a:spcPts val="0"/>
              </a:spcBef>
              <a:spcAft>
                <a:spcPts val="0"/>
              </a:spcAft>
              <a:buSzPts val="3749"/>
              <a:buNone/>
              <a:defRPr sz="3748"/>
            </a:lvl5pPr>
            <a:lvl6pPr lvl="5" algn="ctr">
              <a:lnSpc>
                <a:spcPct val="100000"/>
              </a:lnSpc>
              <a:spcBef>
                <a:spcPts val="0"/>
              </a:spcBef>
              <a:spcAft>
                <a:spcPts val="0"/>
              </a:spcAft>
              <a:buSzPts val="3749"/>
              <a:buNone/>
              <a:defRPr sz="3748"/>
            </a:lvl6pPr>
            <a:lvl7pPr lvl="6" algn="ctr">
              <a:lnSpc>
                <a:spcPct val="100000"/>
              </a:lnSpc>
              <a:spcBef>
                <a:spcPts val="0"/>
              </a:spcBef>
              <a:spcAft>
                <a:spcPts val="0"/>
              </a:spcAft>
              <a:buSzPts val="3749"/>
              <a:buNone/>
              <a:defRPr sz="3748"/>
            </a:lvl7pPr>
            <a:lvl8pPr lvl="7" algn="ctr">
              <a:lnSpc>
                <a:spcPct val="100000"/>
              </a:lnSpc>
              <a:spcBef>
                <a:spcPts val="0"/>
              </a:spcBef>
              <a:spcAft>
                <a:spcPts val="0"/>
              </a:spcAft>
              <a:buSzPts val="3749"/>
              <a:buNone/>
              <a:defRPr sz="3748"/>
            </a:lvl8pPr>
            <a:lvl9pPr lvl="8" algn="ctr">
              <a:lnSpc>
                <a:spcPct val="100000"/>
              </a:lnSpc>
              <a:spcBef>
                <a:spcPts val="0"/>
              </a:spcBef>
              <a:spcAft>
                <a:spcPts val="0"/>
              </a:spcAft>
              <a:buSzPts val="3749"/>
              <a:buNone/>
              <a:defRPr sz="3748"/>
            </a:lvl9pPr>
          </a:lstStyle>
          <a:p>
            <a:endParaRPr/>
          </a:p>
        </p:txBody>
      </p:sp>
      <p:sp>
        <p:nvSpPr>
          <p:cNvPr id="39" name="Google Shape;39;p9"/>
          <p:cNvSpPr txBox="1">
            <a:spLocks noGrp="1"/>
          </p:cNvSpPr>
          <p:nvPr>
            <p:ph type="body" idx="2"/>
          </p:nvPr>
        </p:nvSpPr>
        <p:spPr>
          <a:xfrm>
            <a:off x="5433450" y="2188316"/>
            <a:ext cx="4220700" cy="11167500"/>
          </a:xfrm>
          <a:prstGeom prst="rect">
            <a:avLst/>
          </a:prstGeom>
        </p:spPr>
        <p:txBody>
          <a:bodyPr spcFirstLastPara="1" wrap="square" lIns="163200" tIns="163200" rIns="163200" bIns="163200" anchor="ctr" anchorCtr="0">
            <a:normAutofit/>
          </a:bodyPr>
          <a:lstStyle>
            <a:lvl1pPr marL="457200" lvl="0" indent="-432646">
              <a:spcBef>
                <a:spcPts val="0"/>
              </a:spcBef>
              <a:spcAft>
                <a:spcPts val="0"/>
              </a:spcAft>
              <a:buSzPts val="3213"/>
              <a:buChar char="●"/>
              <a:defRPr sz="3213"/>
            </a:lvl1pPr>
            <a:lvl2pPr marL="914400" lvl="1" indent="-387303">
              <a:spcBef>
                <a:spcPts val="0"/>
              </a:spcBef>
              <a:spcAft>
                <a:spcPts val="0"/>
              </a:spcAft>
              <a:buSzPts val="2499"/>
              <a:buChar char="○"/>
              <a:defRPr sz="2499"/>
            </a:lvl2pPr>
            <a:lvl3pPr marL="1371600" lvl="2" indent="-387303">
              <a:spcBef>
                <a:spcPts val="0"/>
              </a:spcBef>
              <a:spcAft>
                <a:spcPts val="0"/>
              </a:spcAft>
              <a:buSzPts val="2499"/>
              <a:buChar char="■"/>
              <a:defRPr sz="2499"/>
            </a:lvl3pPr>
            <a:lvl4pPr marL="1828800" lvl="3" indent="-387303">
              <a:spcBef>
                <a:spcPts val="0"/>
              </a:spcBef>
              <a:spcAft>
                <a:spcPts val="0"/>
              </a:spcAft>
              <a:buSzPts val="2499"/>
              <a:buChar char="●"/>
              <a:defRPr sz="2499"/>
            </a:lvl4pPr>
            <a:lvl5pPr marL="2286000" lvl="4" indent="-387303">
              <a:spcBef>
                <a:spcPts val="0"/>
              </a:spcBef>
              <a:spcAft>
                <a:spcPts val="0"/>
              </a:spcAft>
              <a:buSzPts val="2499"/>
              <a:buChar char="○"/>
              <a:defRPr sz="2499"/>
            </a:lvl5pPr>
            <a:lvl6pPr marL="2743200" lvl="5" indent="-387303">
              <a:spcBef>
                <a:spcPts val="0"/>
              </a:spcBef>
              <a:spcAft>
                <a:spcPts val="0"/>
              </a:spcAft>
              <a:buSzPts val="2499"/>
              <a:buChar char="■"/>
              <a:defRPr sz="2499"/>
            </a:lvl6pPr>
            <a:lvl7pPr marL="3200400" lvl="6" indent="-387303">
              <a:spcBef>
                <a:spcPts val="0"/>
              </a:spcBef>
              <a:spcAft>
                <a:spcPts val="0"/>
              </a:spcAft>
              <a:buSzPts val="2499"/>
              <a:buChar char="●"/>
              <a:defRPr sz="2499"/>
            </a:lvl7pPr>
            <a:lvl8pPr marL="3657600" lvl="7" indent="-387303">
              <a:spcBef>
                <a:spcPts val="0"/>
              </a:spcBef>
              <a:spcAft>
                <a:spcPts val="0"/>
              </a:spcAft>
              <a:buSzPts val="2499"/>
              <a:buChar char="○"/>
              <a:defRPr sz="2499"/>
            </a:lvl8pPr>
            <a:lvl9pPr marL="4114800" lvl="8" indent="-387303">
              <a:spcBef>
                <a:spcPts val="0"/>
              </a:spcBef>
              <a:spcAft>
                <a:spcPts val="0"/>
              </a:spcAft>
              <a:buSzPts val="2499"/>
              <a:buChar char="■"/>
              <a:defRPr sz="2499"/>
            </a:lvl9pPr>
          </a:lstStyle>
          <a:p>
            <a:endParaRPr/>
          </a:p>
        </p:txBody>
      </p:sp>
      <p:sp>
        <p:nvSpPr>
          <p:cNvPr id="40" name="Google Shape;40;p9"/>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12785738"/>
            <a:ext cx="6598500" cy="1828500"/>
          </a:xfrm>
          <a:prstGeom prst="rect">
            <a:avLst/>
          </a:prstGeom>
        </p:spPr>
        <p:txBody>
          <a:bodyPr spcFirstLastPara="1" wrap="square" lIns="163200" tIns="163200" rIns="163200" bIns="163200" anchor="ctr" anchorCtr="0">
            <a:normAutofit/>
          </a:bodyPr>
          <a:lstStyle>
            <a:lvl1pPr marL="457200" lvl="0" indent="-228600">
              <a:lnSpc>
                <a:spcPct val="100000"/>
              </a:lnSpc>
              <a:spcBef>
                <a:spcPts val="0"/>
              </a:spcBef>
              <a:spcAft>
                <a:spcPts val="0"/>
              </a:spcAft>
              <a:buSzPts val="3213"/>
              <a:buNone/>
              <a:defRPr sz="3213"/>
            </a:lvl1pPr>
          </a:lstStyle>
          <a:p>
            <a:endParaRPr/>
          </a:p>
        </p:txBody>
      </p:sp>
      <p:sp>
        <p:nvSpPr>
          <p:cNvPr id="43" name="Google Shape;43;p10"/>
          <p:cNvSpPr txBox="1">
            <a:spLocks noGrp="1"/>
          </p:cNvSpPr>
          <p:nvPr>
            <p:ph type="sldNum" idx="12"/>
          </p:nvPr>
        </p:nvSpPr>
        <p:spPr>
          <a:xfrm>
            <a:off x="9319704" y="14093277"/>
            <a:ext cx="603600" cy="1189800"/>
          </a:xfrm>
          <a:prstGeom prst="rect">
            <a:avLst/>
          </a:prstGeom>
        </p:spPr>
        <p:txBody>
          <a:bodyPr spcFirstLastPara="1" wrap="square" lIns="163200" tIns="163200" rIns="163200" bIns="163200" anchor="ctr" anchorCtr="0">
            <a:normAutofit/>
          </a:bodyPr>
          <a:lstStyle>
            <a:lvl1pPr lvl="0">
              <a:buNone/>
              <a:defRPr sz="1785"/>
            </a:lvl1pPr>
            <a:lvl2pPr lvl="1">
              <a:buNone/>
              <a:defRPr sz="1785"/>
            </a:lvl2pPr>
            <a:lvl3pPr lvl="2">
              <a:buNone/>
              <a:defRPr sz="1785"/>
            </a:lvl3pPr>
            <a:lvl4pPr lvl="3">
              <a:buNone/>
              <a:defRPr sz="1785"/>
            </a:lvl4pPr>
            <a:lvl5pPr lvl="4">
              <a:buNone/>
              <a:defRPr sz="1785"/>
            </a:lvl5pPr>
            <a:lvl6pPr lvl="5">
              <a:buNone/>
              <a:defRPr sz="1785"/>
            </a:lvl6pPr>
            <a:lvl7pPr lvl="6">
              <a:buNone/>
              <a:defRPr sz="1785"/>
            </a:lvl7pPr>
            <a:lvl8pPr lvl="7">
              <a:buNone/>
              <a:defRPr sz="1785"/>
            </a:lvl8pPr>
            <a:lvl9pPr lvl="8">
              <a:buNone/>
              <a:defRPr sz="1785"/>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1344964"/>
            <a:ext cx="9372600" cy="1730700"/>
          </a:xfrm>
          <a:prstGeom prst="rect">
            <a:avLst/>
          </a:prstGeom>
          <a:noFill/>
          <a:ln>
            <a:noFill/>
          </a:ln>
        </p:spPr>
        <p:txBody>
          <a:bodyPr spcFirstLastPara="1" wrap="square" lIns="163200" tIns="163200" rIns="163200" bIns="163200" anchor="t" anchorCtr="0">
            <a:normAutofit/>
          </a:bodyPr>
          <a:lstStyle>
            <a:lvl1pPr lvl="0">
              <a:spcBef>
                <a:spcPts val="0"/>
              </a:spcBef>
              <a:spcAft>
                <a:spcPts val="0"/>
              </a:spcAft>
              <a:buClr>
                <a:schemeClr val="dk1"/>
              </a:buClr>
              <a:buSzPts val="4999"/>
              <a:buNone/>
              <a:defRPr sz="4998">
                <a:solidFill>
                  <a:schemeClr val="dk1"/>
                </a:solidFill>
              </a:defRPr>
            </a:lvl1pPr>
            <a:lvl2pPr lvl="1">
              <a:spcBef>
                <a:spcPts val="0"/>
              </a:spcBef>
              <a:spcAft>
                <a:spcPts val="0"/>
              </a:spcAft>
              <a:buClr>
                <a:schemeClr val="dk1"/>
              </a:buClr>
              <a:buSzPts val="4999"/>
              <a:buNone/>
              <a:defRPr sz="4998">
                <a:solidFill>
                  <a:schemeClr val="dk1"/>
                </a:solidFill>
              </a:defRPr>
            </a:lvl2pPr>
            <a:lvl3pPr lvl="2">
              <a:spcBef>
                <a:spcPts val="0"/>
              </a:spcBef>
              <a:spcAft>
                <a:spcPts val="0"/>
              </a:spcAft>
              <a:buClr>
                <a:schemeClr val="dk1"/>
              </a:buClr>
              <a:buSzPts val="4999"/>
              <a:buNone/>
              <a:defRPr sz="4998">
                <a:solidFill>
                  <a:schemeClr val="dk1"/>
                </a:solidFill>
              </a:defRPr>
            </a:lvl3pPr>
            <a:lvl4pPr lvl="3">
              <a:spcBef>
                <a:spcPts val="0"/>
              </a:spcBef>
              <a:spcAft>
                <a:spcPts val="0"/>
              </a:spcAft>
              <a:buClr>
                <a:schemeClr val="dk1"/>
              </a:buClr>
              <a:buSzPts val="4999"/>
              <a:buNone/>
              <a:defRPr sz="4998">
                <a:solidFill>
                  <a:schemeClr val="dk1"/>
                </a:solidFill>
              </a:defRPr>
            </a:lvl4pPr>
            <a:lvl5pPr lvl="4">
              <a:spcBef>
                <a:spcPts val="0"/>
              </a:spcBef>
              <a:spcAft>
                <a:spcPts val="0"/>
              </a:spcAft>
              <a:buClr>
                <a:schemeClr val="dk1"/>
              </a:buClr>
              <a:buSzPts val="4999"/>
              <a:buNone/>
              <a:defRPr sz="4998">
                <a:solidFill>
                  <a:schemeClr val="dk1"/>
                </a:solidFill>
              </a:defRPr>
            </a:lvl5pPr>
            <a:lvl6pPr lvl="5">
              <a:spcBef>
                <a:spcPts val="0"/>
              </a:spcBef>
              <a:spcAft>
                <a:spcPts val="0"/>
              </a:spcAft>
              <a:buClr>
                <a:schemeClr val="dk1"/>
              </a:buClr>
              <a:buSzPts val="4999"/>
              <a:buNone/>
              <a:defRPr sz="4998">
                <a:solidFill>
                  <a:schemeClr val="dk1"/>
                </a:solidFill>
              </a:defRPr>
            </a:lvl6pPr>
            <a:lvl7pPr lvl="6">
              <a:spcBef>
                <a:spcPts val="0"/>
              </a:spcBef>
              <a:spcAft>
                <a:spcPts val="0"/>
              </a:spcAft>
              <a:buClr>
                <a:schemeClr val="dk1"/>
              </a:buClr>
              <a:buSzPts val="4999"/>
              <a:buNone/>
              <a:defRPr sz="4998">
                <a:solidFill>
                  <a:schemeClr val="dk1"/>
                </a:solidFill>
              </a:defRPr>
            </a:lvl7pPr>
            <a:lvl8pPr lvl="7">
              <a:spcBef>
                <a:spcPts val="0"/>
              </a:spcBef>
              <a:spcAft>
                <a:spcPts val="0"/>
              </a:spcAft>
              <a:buClr>
                <a:schemeClr val="dk1"/>
              </a:buClr>
              <a:buSzPts val="4999"/>
              <a:buNone/>
              <a:defRPr sz="4998">
                <a:solidFill>
                  <a:schemeClr val="dk1"/>
                </a:solidFill>
              </a:defRPr>
            </a:lvl8pPr>
            <a:lvl9pPr lvl="8">
              <a:spcBef>
                <a:spcPts val="0"/>
              </a:spcBef>
              <a:spcAft>
                <a:spcPts val="0"/>
              </a:spcAft>
              <a:buClr>
                <a:schemeClr val="dk1"/>
              </a:buClr>
              <a:buSzPts val="4999"/>
              <a:buNone/>
              <a:defRPr sz="4998">
                <a:solidFill>
                  <a:schemeClr val="dk1"/>
                </a:solidFill>
              </a:defRPr>
            </a:lvl9pPr>
          </a:lstStyle>
          <a:p>
            <a:endParaRPr/>
          </a:p>
        </p:txBody>
      </p:sp>
      <p:sp>
        <p:nvSpPr>
          <p:cNvPr id="7" name="Google Shape;7;p1"/>
          <p:cNvSpPr txBox="1">
            <a:spLocks noGrp="1"/>
          </p:cNvSpPr>
          <p:nvPr>
            <p:ph type="body" idx="1"/>
          </p:nvPr>
        </p:nvSpPr>
        <p:spPr>
          <a:xfrm>
            <a:off x="342870" y="3483036"/>
            <a:ext cx="9372600" cy="10325100"/>
          </a:xfrm>
          <a:prstGeom prst="rect">
            <a:avLst/>
          </a:prstGeom>
          <a:noFill/>
          <a:ln>
            <a:noFill/>
          </a:ln>
        </p:spPr>
        <p:txBody>
          <a:bodyPr spcFirstLastPara="1" wrap="square" lIns="163200" tIns="163200" rIns="163200" bIns="163200" anchor="t" anchorCtr="0">
            <a:normAutofit/>
          </a:bodyPr>
          <a:lstStyle>
            <a:lvl1pPr marL="457200" lvl="0" indent="-432646">
              <a:lnSpc>
                <a:spcPct val="115000"/>
              </a:lnSpc>
              <a:spcBef>
                <a:spcPts val="0"/>
              </a:spcBef>
              <a:spcAft>
                <a:spcPts val="0"/>
              </a:spcAft>
              <a:buClr>
                <a:schemeClr val="dk2"/>
              </a:buClr>
              <a:buSzPts val="3213"/>
              <a:buChar char="●"/>
              <a:defRPr sz="3213">
                <a:solidFill>
                  <a:schemeClr val="dk2"/>
                </a:solidFill>
              </a:defRPr>
            </a:lvl1pPr>
            <a:lvl2pPr marL="914400" lvl="1" indent="-387303">
              <a:lnSpc>
                <a:spcPct val="115000"/>
              </a:lnSpc>
              <a:spcBef>
                <a:spcPts val="0"/>
              </a:spcBef>
              <a:spcAft>
                <a:spcPts val="0"/>
              </a:spcAft>
              <a:buClr>
                <a:schemeClr val="dk2"/>
              </a:buClr>
              <a:buSzPts val="2499"/>
              <a:buChar char="○"/>
              <a:defRPr sz="2499">
                <a:solidFill>
                  <a:schemeClr val="dk2"/>
                </a:solidFill>
              </a:defRPr>
            </a:lvl2pPr>
            <a:lvl3pPr marL="1371600" lvl="2" indent="-387303">
              <a:lnSpc>
                <a:spcPct val="115000"/>
              </a:lnSpc>
              <a:spcBef>
                <a:spcPts val="0"/>
              </a:spcBef>
              <a:spcAft>
                <a:spcPts val="0"/>
              </a:spcAft>
              <a:buClr>
                <a:schemeClr val="dk2"/>
              </a:buClr>
              <a:buSzPts val="2499"/>
              <a:buChar char="■"/>
              <a:defRPr sz="2499">
                <a:solidFill>
                  <a:schemeClr val="dk2"/>
                </a:solidFill>
              </a:defRPr>
            </a:lvl3pPr>
            <a:lvl4pPr marL="1828800" lvl="3" indent="-387303">
              <a:lnSpc>
                <a:spcPct val="115000"/>
              </a:lnSpc>
              <a:spcBef>
                <a:spcPts val="0"/>
              </a:spcBef>
              <a:spcAft>
                <a:spcPts val="0"/>
              </a:spcAft>
              <a:buClr>
                <a:schemeClr val="dk2"/>
              </a:buClr>
              <a:buSzPts val="2499"/>
              <a:buChar char="●"/>
              <a:defRPr sz="2499">
                <a:solidFill>
                  <a:schemeClr val="dk2"/>
                </a:solidFill>
              </a:defRPr>
            </a:lvl4pPr>
            <a:lvl5pPr marL="2286000" lvl="4" indent="-387303">
              <a:lnSpc>
                <a:spcPct val="115000"/>
              </a:lnSpc>
              <a:spcBef>
                <a:spcPts val="0"/>
              </a:spcBef>
              <a:spcAft>
                <a:spcPts val="0"/>
              </a:spcAft>
              <a:buClr>
                <a:schemeClr val="dk2"/>
              </a:buClr>
              <a:buSzPts val="2499"/>
              <a:buChar char="○"/>
              <a:defRPr sz="2499">
                <a:solidFill>
                  <a:schemeClr val="dk2"/>
                </a:solidFill>
              </a:defRPr>
            </a:lvl5pPr>
            <a:lvl6pPr marL="2743200" lvl="5" indent="-387303">
              <a:lnSpc>
                <a:spcPct val="115000"/>
              </a:lnSpc>
              <a:spcBef>
                <a:spcPts val="0"/>
              </a:spcBef>
              <a:spcAft>
                <a:spcPts val="0"/>
              </a:spcAft>
              <a:buClr>
                <a:schemeClr val="dk2"/>
              </a:buClr>
              <a:buSzPts val="2499"/>
              <a:buChar char="■"/>
              <a:defRPr sz="2499">
                <a:solidFill>
                  <a:schemeClr val="dk2"/>
                </a:solidFill>
              </a:defRPr>
            </a:lvl6pPr>
            <a:lvl7pPr marL="3200400" lvl="6" indent="-387303">
              <a:lnSpc>
                <a:spcPct val="115000"/>
              </a:lnSpc>
              <a:spcBef>
                <a:spcPts val="0"/>
              </a:spcBef>
              <a:spcAft>
                <a:spcPts val="0"/>
              </a:spcAft>
              <a:buClr>
                <a:schemeClr val="dk2"/>
              </a:buClr>
              <a:buSzPts val="2499"/>
              <a:buChar char="●"/>
              <a:defRPr sz="2499">
                <a:solidFill>
                  <a:schemeClr val="dk2"/>
                </a:solidFill>
              </a:defRPr>
            </a:lvl7pPr>
            <a:lvl8pPr marL="3657600" lvl="7" indent="-387303">
              <a:lnSpc>
                <a:spcPct val="115000"/>
              </a:lnSpc>
              <a:spcBef>
                <a:spcPts val="0"/>
              </a:spcBef>
              <a:spcAft>
                <a:spcPts val="0"/>
              </a:spcAft>
              <a:buClr>
                <a:schemeClr val="dk2"/>
              </a:buClr>
              <a:buSzPts val="2499"/>
              <a:buChar char="○"/>
              <a:defRPr sz="2499">
                <a:solidFill>
                  <a:schemeClr val="dk2"/>
                </a:solidFill>
              </a:defRPr>
            </a:lvl8pPr>
            <a:lvl9pPr marL="4114800" lvl="8" indent="-387303">
              <a:lnSpc>
                <a:spcPct val="115000"/>
              </a:lnSpc>
              <a:spcBef>
                <a:spcPts val="0"/>
              </a:spcBef>
              <a:spcAft>
                <a:spcPts val="0"/>
              </a:spcAft>
              <a:buClr>
                <a:schemeClr val="dk2"/>
              </a:buClr>
              <a:buSzPts val="2499"/>
              <a:buChar char="■"/>
              <a:defRPr sz="2499">
                <a:solidFill>
                  <a:schemeClr val="dk2"/>
                </a:solidFill>
              </a:defRPr>
            </a:lvl9pPr>
          </a:lstStyle>
          <a:p>
            <a:endParaRPr/>
          </a:p>
        </p:txBody>
      </p:sp>
      <p:sp>
        <p:nvSpPr>
          <p:cNvPr id="8" name="Google Shape;8;p1"/>
          <p:cNvSpPr txBox="1">
            <a:spLocks noGrp="1"/>
          </p:cNvSpPr>
          <p:nvPr>
            <p:ph type="sldNum" idx="12"/>
          </p:nvPr>
        </p:nvSpPr>
        <p:spPr>
          <a:xfrm>
            <a:off x="9319704" y="14093277"/>
            <a:ext cx="603600" cy="1189800"/>
          </a:xfrm>
          <a:prstGeom prst="rect">
            <a:avLst/>
          </a:prstGeom>
          <a:noFill/>
          <a:ln>
            <a:noFill/>
          </a:ln>
        </p:spPr>
        <p:txBody>
          <a:bodyPr spcFirstLastPara="1" wrap="square" lIns="163200" tIns="163200" rIns="163200" bIns="163200" anchor="ctr" anchorCtr="0">
            <a:normAutofit/>
          </a:bodyPr>
          <a:lstStyle>
            <a:lvl1pPr lvl="0" algn="r">
              <a:buNone/>
              <a:defRPr sz="1785">
                <a:solidFill>
                  <a:schemeClr val="dk2"/>
                </a:solidFill>
              </a:defRPr>
            </a:lvl1pPr>
            <a:lvl2pPr lvl="1" algn="r">
              <a:buNone/>
              <a:defRPr sz="1785">
                <a:solidFill>
                  <a:schemeClr val="dk2"/>
                </a:solidFill>
              </a:defRPr>
            </a:lvl2pPr>
            <a:lvl3pPr lvl="2" algn="r">
              <a:buNone/>
              <a:defRPr sz="1785">
                <a:solidFill>
                  <a:schemeClr val="dk2"/>
                </a:solidFill>
              </a:defRPr>
            </a:lvl3pPr>
            <a:lvl4pPr lvl="3" algn="r">
              <a:buNone/>
              <a:defRPr sz="1785">
                <a:solidFill>
                  <a:schemeClr val="dk2"/>
                </a:solidFill>
              </a:defRPr>
            </a:lvl4pPr>
            <a:lvl5pPr lvl="4" algn="r">
              <a:buNone/>
              <a:defRPr sz="1785">
                <a:solidFill>
                  <a:schemeClr val="dk2"/>
                </a:solidFill>
              </a:defRPr>
            </a:lvl5pPr>
            <a:lvl6pPr lvl="5" algn="r">
              <a:buNone/>
              <a:defRPr sz="1785">
                <a:solidFill>
                  <a:schemeClr val="dk2"/>
                </a:solidFill>
              </a:defRPr>
            </a:lvl6pPr>
            <a:lvl7pPr lvl="6" algn="r">
              <a:buNone/>
              <a:defRPr sz="1785">
                <a:solidFill>
                  <a:schemeClr val="dk2"/>
                </a:solidFill>
              </a:defRPr>
            </a:lvl7pPr>
            <a:lvl8pPr lvl="7" algn="r">
              <a:buNone/>
              <a:defRPr sz="1785">
                <a:solidFill>
                  <a:schemeClr val="dk2"/>
                </a:solidFill>
              </a:defRPr>
            </a:lvl8pPr>
            <a:lvl9pPr lvl="8" algn="r">
              <a:buNone/>
              <a:defRPr sz="1785">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rcode-monkey.com/?utm_source=google_c&amp;utm_medium=cpc&amp;utm_campaign=&amp;utm_content=&amp;utm_term=qr%20code%20monkey_e&amp;gad_source=1&amp;gad_campaignid=12510385649&amp;gbraid=0AAAAADwMzZTzT-feVks7hNcRF41ESNdK1&amp;gclid=CjwKCAiA2PrMBhA4EiwAwpHyC3vdujgqLnPLQiF-zSSRVORR4nGrc2khsYzKVfriRV_1OZVkagsmGxoCrUcQAvD_BwE"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www.qrcode-monkey.com/?utm_source=google_c&amp;utm_medium=cpc&amp;utm_campaign=&amp;utm_content=&amp;utm_term=qr%20code%20monkey_e&amp;gad_source=1&amp;gad_campaignid=12510385649&amp;gbraid=0AAAAADwMzZTzT-feVks7hNcRF41ESNdK1&amp;gclid=CjwKCAiA2PrMBhA4EiwAwpHyC3vdujgqLnPLQiF-zSSRVORR4nGrc2khsYzKVfriRV_1OZVkagsmGxoCrUcQAvD_BwE"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title="Drop box no hand no flag.png"/>
          <p:cNvPicPr preferRelativeResize="0"/>
          <p:nvPr/>
        </p:nvPicPr>
        <p:blipFill>
          <a:blip r:embed="rId3">
            <a:alphaModFix/>
          </a:blip>
          <a:stretch>
            <a:fillRect/>
          </a:stretch>
        </p:blipFill>
        <p:spPr>
          <a:xfrm>
            <a:off x="4876788" y="8230719"/>
            <a:ext cx="4898406" cy="7315200"/>
          </a:xfrm>
          <a:prstGeom prst="rect">
            <a:avLst/>
          </a:prstGeom>
          <a:noFill/>
          <a:ln>
            <a:noFill/>
          </a:ln>
        </p:spPr>
      </p:pic>
      <p:pic>
        <p:nvPicPr>
          <p:cNvPr id="55" name="Google Shape;55;p13" title="Blue-mailbox.png"/>
          <p:cNvPicPr preferRelativeResize="0"/>
          <p:nvPr/>
        </p:nvPicPr>
        <p:blipFill>
          <a:blip r:embed="rId4">
            <a:alphaModFix/>
          </a:blip>
          <a:srcRect b="1925"/>
          <a:stretch>
            <a:fillRect/>
          </a:stretch>
        </p:blipFill>
        <p:spPr>
          <a:xfrm>
            <a:off x="2" y="496981"/>
            <a:ext cx="4876800" cy="7174394"/>
          </a:xfrm>
          <a:prstGeom prst="rect">
            <a:avLst/>
          </a:prstGeom>
          <a:noFill/>
          <a:ln>
            <a:noFill/>
          </a:ln>
        </p:spPr>
      </p:pic>
      <p:sp>
        <p:nvSpPr>
          <p:cNvPr id="56" name="Google Shape;56;p13"/>
          <p:cNvSpPr txBox="1"/>
          <p:nvPr/>
        </p:nvSpPr>
        <p:spPr>
          <a:xfrm>
            <a:off x="859050" y="10595960"/>
            <a:ext cx="5486400" cy="25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DB3B48"/>
                </a:solidFill>
                <a:latin typeface="Poppins SemiBold" panose="00000700000000000000" pitchFamily="2" charset="0"/>
                <a:ea typeface="Poppins"/>
                <a:cs typeface="Poppins SemiBold" panose="00000700000000000000" pitchFamily="2" charset="0"/>
                <a:sym typeface="Poppins"/>
              </a:rPr>
              <a:t>After October 27, </a:t>
            </a:r>
            <a:br>
              <a:rPr lang="en" sz="3200" b="1" dirty="0">
                <a:solidFill>
                  <a:srgbClr val="DB3B48"/>
                </a:solidFill>
                <a:latin typeface="Poppins SemiBold" panose="00000700000000000000" pitchFamily="2" charset="0"/>
                <a:ea typeface="Poppins"/>
                <a:cs typeface="Poppins SemiBold" panose="00000700000000000000" pitchFamily="2" charset="0"/>
                <a:sym typeface="Poppins"/>
              </a:rPr>
            </a:br>
            <a:r>
              <a:rPr lang="en" sz="3200" b="1" dirty="0">
                <a:solidFill>
                  <a:srgbClr val="DB3B48"/>
                </a:solidFill>
                <a:latin typeface="Poppins SemiBold" panose="00000700000000000000" pitchFamily="2" charset="0"/>
                <a:ea typeface="Poppins"/>
                <a:cs typeface="Poppins SemiBold" panose="00000700000000000000" pitchFamily="2" charset="0"/>
                <a:sym typeface="Poppins"/>
              </a:rPr>
              <a:t>return your ballot:</a:t>
            </a:r>
            <a:endParaRPr sz="3200" b="1" dirty="0">
              <a:solidFill>
                <a:srgbClr val="DB3B48"/>
              </a:solidFill>
              <a:latin typeface="Poppins SemiBold" panose="00000700000000000000" pitchFamily="2" charset="0"/>
              <a:ea typeface="Poppins"/>
              <a:cs typeface="Poppins SemiBold" panose="00000700000000000000" pitchFamily="2" charset="0"/>
              <a:sym typeface="Poppins"/>
            </a:endParaRPr>
          </a:p>
          <a:p>
            <a:pPr marL="457200" lvl="0" indent="-432646" algn="l" rtl="0">
              <a:spcBef>
                <a:spcPts val="0"/>
              </a:spcBef>
              <a:spcAft>
                <a:spcPts val="0"/>
              </a:spcAft>
              <a:buClr>
                <a:srgbClr val="DB3B48"/>
              </a:buClr>
              <a:buSzPts val="3213"/>
              <a:buFont typeface="Poppins"/>
              <a:buChar char="●"/>
            </a:pPr>
            <a:r>
              <a:rPr lang="en" sz="3200" b="1" dirty="0">
                <a:solidFill>
                  <a:srgbClr val="DB3B48"/>
                </a:solidFill>
                <a:latin typeface="Poppins SemiBold" panose="00000700000000000000" pitchFamily="2" charset="0"/>
                <a:ea typeface="Poppins"/>
                <a:cs typeface="Poppins SemiBold" panose="00000700000000000000" pitchFamily="2" charset="0"/>
                <a:sym typeface="Poppins"/>
              </a:rPr>
              <a:t>Using a drop box</a:t>
            </a:r>
            <a:endParaRPr sz="3200" b="1" dirty="0">
              <a:solidFill>
                <a:srgbClr val="DB3B48"/>
              </a:solidFill>
              <a:latin typeface="Poppins SemiBold" panose="00000700000000000000" pitchFamily="2" charset="0"/>
              <a:ea typeface="Poppins"/>
              <a:cs typeface="Poppins SemiBold" panose="00000700000000000000" pitchFamily="2" charset="0"/>
              <a:sym typeface="Poppins"/>
            </a:endParaRPr>
          </a:p>
          <a:p>
            <a:pPr marL="457200" lvl="0" indent="-432646" algn="l" rtl="0">
              <a:spcBef>
                <a:spcPts val="0"/>
              </a:spcBef>
              <a:spcAft>
                <a:spcPts val="0"/>
              </a:spcAft>
              <a:buClr>
                <a:srgbClr val="DB3B48"/>
              </a:buClr>
              <a:buSzPts val="3213"/>
              <a:buFont typeface="Poppins"/>
              <a:buChar char="●"/>
            </a:pPr>
            <a:r>
              <a:rPr lang="en" sz="3200" b="1" dirty="0">
                <a:solidFill>
                  <a:srgbClr val="DB3B48"/>
                </a:solidFill>
                <a:latin typeface="Poppins SemiBold" panose="00000700000000000000" pitchFamily="2" charset="0"/>
                <a:ea typeface="Poppins"/>
                <a:cs typeface="Poppins SemiBold" panose="00000700000000000000" pitchFamily="2" charset="0"/>
                <a:sym typeface="Poppins"/>
              </a:rPr>
              <a:t>In person</a:t>
            </a:r>
            <a:endParaRPr sz="3200" b="1" dirty="0">
              <a:solidFill>
                <a:srgbClr val="DB3B48"/>
              </a:solidFill>
              <a:latin typeface="Poppins SemiBold" panose="00000700000000000000" pitchFamily="2" charset="0"/>
              <a:ea typeface="Poppins"/>
              <a:cs typeface="Poppins SemiBold" panose="00000700000000000000" pitchFamily="2" charset="0"/>
              <a:sym typeface="Poppins"/>
            </a:endParaRPr>
          </a:p>
          <a:p>
            <a:pPr marL="0" lvl="0" indent="0" algn="l" rtl="0">
              <a:spcBef>
                <a:spcPts val="0"/>
              </a:spcBef>
              <a:spcAft>
                <a:spcPts val="0"/>
              </a:spcAft>
              <a:buNone/>
            </a:pPr>
            <a:endParaRPr sz="3213" b="1" dirty="0">
              <a:solidFill>
                <a:srgbClr val="DB3B48"/>
              </a:solidFill>
              <a:latin typeface="Poppins"/>
              <a:ea typeface="Poppins"/>
              <a:cs typeface="Poppins"/>
              <a:sym typeface="Poppins"/>
            </a:endParaRPr>
          </a:p>
        </p:txBody>
      </p:sp>
      <p:sp>
        <p:nvSpPr>
          <p:cNvPr id="62" name="Google Shape;62;p13"/>
          <p:cNvSpPr txBox="1"/>
          <p:nvPr/>
        </p:nvSpPr>
        <p:spPr>
          <a:xfrm>
            <a:off x="437322" y="6362468"/>
            <a:ext cx="4485900" cy="812646"/>
          </a:xfrm>
          <a:prstGeom prst="rect">
            <a:avLst/>
          </a:prstGeom>
          <a:noFill/>
          <a:ln>
            <a:noFill/>
          </a:ln>
          <a:effectLst>
            <a:outerShdw blurRad="57150" dist="95250" dir="11580000" algn="bl" rotWithShape="0">
              <a:srgbClr val="FFF2CC">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6000" i="1" dirty="0">
                <a:solidFill>
                  <a:srgbClr val="254B9E"/>
                </a:solidFill>
                <a:latin typeface="Poppins ExtraBold" panose="00000900000000000000" pitchFamily="2" charset="0"/>
                <a:ea typeface="Poppins Black"/>
                <a:cs typeface="Poppins ExtraBold" panose="00000900000000000000" pitchFamily="2" charset="0"/>
                <a:sym typeface="Poppins Black"/>
              </a:rPr>
              <a:t>Before</a:t>
            </a:r>
            <a:endParaRPr sz="6000" i="1" dirty="0">
              <a:solidFill>
                <a:srgbClr val="254B9E"/>
              </a:solidFill>
              <a:latin typeface="Poppins ExtraBold" panose="00000900000000000000" pitchFamily="2" charset="0"/>
              <a:ea typeface="Poppins Black"/>
              <a:cs typeface="Poppins ExtraBold" panose="00000900000000000000" pitchFamily="2" charset="0"/>
              <a:sym typeface="Poppins Black"/>
            </a:endParaRPr>
          </a:p>
        </p:txBody>
      </p:sp>
      <p:sp>
        <p:nvSpPr>
          <p:cNvPr id="63" name="Google Shape;63;p13"/>
          <p:cNvSpPr txBox="1"/>
          <p:nvPr/>
        </p:nvSpPr>
        <p:spPr>
          <a:xfrm>
            <a:off x="6881122" y="8076015"/>
            <a:ext cx="2643877" cy="1096507"/>
          </a:xfrm>
          <a:prstGeom prst="rect">
            <a:avLst/>
          </a:prstGeom>
          <a:noFill/>
          <a:ln>
            <a:noFill/>
          </a:ln>
          <a:effectLst>
            <a:outerShdw blurRad="57150" dist="123825" dir="11700000" algn="bl" rotWithShape="0">
              <a:schemeClr val="lt1">
                <a:alpha val="50000"/>
              </a:scheme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6000" i="1" dirty="0">
                <a:solidFill>
                  <a:srgbClr val="DB3B48"/>
                </a:solidFill>
                <a:latin typeface="Poppins ExtraBold" panose="00000900000000000000" pitchFamily="2" charset="0"/>
                <a:ea typeface="Poppins Black"/>
                <a:cs typeface="Poppins ExtraBold" panose="00000900000000000000" pitchFamily="2" charset="0"/>
                <a:sym typeface="Poppins Black"/>
              </a:rPr>
              <a:t>After</a:t>
            </a:r>
            <a:endParaRPr sz="6000" i="1" dirty="0">
              <a:solidFill>
                <a:srgbClr val="DB3B48"/>
              </a:solidFill>
              <a:latin typeface="Poppins ExtraBold" panose="00000900000000000000" pitchFamily="2" charset="0"/>
              <a:ea typeface="Poppins Black"/>
              <a:cs typeface="Poppins ExtraBold" panose="00000900000000000000" pitchFamily="2" charset="0"/>
              <a:sym typeface="Poppins Black"/>
            </a:endParaRPr>
          </a:p>
        </p:txBody>
      </p:sp>
      <p:sp>
        <p:nvSpPr>
          <p:cNvPr id="64" name="Google Shape;64;p13"/>
          <p:cNvSpPr txBox="1"/>
          <p:nvPr/>
        </p:nvSpPr>
        <p:spPr>
          <a:xfrm>
            <a:off x="4876795" y="496975"/>
            <a:ext cx="5181600" cy="793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2700">
                <a:solidFill>
                  <a:srgbClr val="F6BB04"/>
                </a:solidFill>
                <a:latin typeface="Poppins Medium"/>
                <a:ea typeface="Poppins Medium"/>
                <a:cs typeface="Poppins Medium"/>
                <a:sym typeface="Poppins Medium"/>
              </a:rPr>
              <a:t>Election Day is November 3.</a:t>
            </a:r>
            <a:endParaRPr sz="2700">
              <a:solidFill>
                <a:srgbClr val="F6BB04"/>
              </a:solidFill>
              <a:latin typeface="Poppins Medium"/>
              <a:ea typeface="Poppins Medium"/>
              <a:cs typeface="Poppins Medium"/>
              <a:sym typeface="Poppins Medium"/>
            </a:endParaRPr>
          </a:p>
          <a:p>
            <a:pPr marL="0" lvl="0" indent="0" algn="ctr" rtl="0">
              <a:spcBef>
                <a:spcPts val="1000"/>
              </a:spcBef>
              <a:spcAft>
                <a:spcPts val="0"/>
              </a:spcAft>
              <a:buNone/>
            </a:pPr>
            <a:endParaRPr sz="4900">
              <a:solidFill>
                <a:srgbClr val="000000"/>
              </a:solidFill>
              <a:latin typeface="Poppins Black"/>
              <a:ea typeface="Poppins Black"/>
              <a:cs typeface="Poppins Black"/>
              <a:sym typeface="Poppins Black"/>
            </a:endParaRPr>
          </a:p>
        </p:txBody>
      </p:sp>
      <p:sp>
        <p:nvSpPr>
          <p:cNvPr id="65" name="Google Shape;65;p13"/>
          <p:cNvSpPr txBox="1"/>
          <p:nvPr/>
        </p:nvSpPr>
        <p:spPr>
          <a:xfrm>
            <a:off x="859050" y="12882565"/>
            <a:ext cx="2411700" cy="1212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000" i="1">
                <a:solidFill>
                  <a:srgbClr val="0B2C76"/>
                </a:solidFill>
                <a:latin typeface="Poppins SemiBold"/>
                <a:ea typeface="Poppins SemiBold"/>
                <a:cs typeface="Poppins SemiBold"/>
                <a:sym typeface="Poppins SemiBold"/>
              </a:rPr>
              <a:t>Find the closest ballot drop box: </a:t>
            </a:r>
            <a:endParaRPr sz="2000" i="1">
              <a:solidFill>
                <a:srgbClr val="0B2C76"/>
              </a:solidFill>
              <a:latin typeface="Poppins SemiBold"/>
              <a:ea typeface="Poppins SemiBold"/>
              <a:cs typeface="Poppins SemiBold"/>
              <a:sym typeface="Poppins SemiBold"/>
            </a:endParaRPr>
          </a:p>
        </p:txBody>
      </p:sp>
      <p:sp>
        <p:nvSpPr>
          <p:cNvPr id="66" name="Google Shape;66;p13"/>
          <p:cNvSpPr/>
          <p:nvPr/>
        </p:nvSpPr>
        <p:spPr>
          <a:xfrm>
            <a:off x="3214777" y="12905455"/>
            <a:ext cx="685800" cy="685800"/>
          </a:xfrm>
          <a:prstGeom prst="rect">
            <a:avLst/>
          </a:prstGeom>
          <a:solidFill>
            <a:srgbClr val="0B2C7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FFFFF"/>
                </a:solidFill>
              </a:rPr>
              <a:t>QR CODE</a:t>
            </a:r>
            <a:endParaRPr sz="1300">
              <a:solidFill>
                <a:srgbClr val="FFFFFF"/>
              </a:solidFill>
            </a:endParaRPr>
          </a:p>
        </p:txBody>
      </p:sp>
      <p:sp>
        <p:nvSpPr>
          <p:cNvPr id="67" name="Google Shape;67;p13"/>
          <p:cNvSpPr txBox="1"/>
          <p:nvPr/>
        </p:nvSpPr>
        <p:spPr>
          <a:xfrm>
            <a:off x="4876800" y="1047200"/>
            <a:ext cx="4898400" cy="17112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5600">
                <a:solidFill>
                  <a:srgbClr val="0B2C76"/>
                </a:solidFill>
                <a:latin typeface="Poppins ExtraBold"/>
                <a:ea typeface="Poppins ExtraBold"/>
                <a:cs typeface="Poppins ExtraBold"/>
                <a:sym typeface="Poppins ExtraBold"/>
              </a:rPr>
              <a:t>Be sure your </a:t>
            </a:r>
            <a:br>
              <a:rPr lang="en" sz="5600">
                <a:solidFill>
                  <a:srgbClr val="0B2C76"/>
                </a:solidFill>
                <a:latin typeface="Poppins ExtraBold"/>
                <a:ea typeface="Poppins ExtraBold"/>
                <a:cs typeface="Poppins ExtraBold"/>
                <a:sym typeface="Poppins ExtraBold"/>
              </a:rPr>
            </a:br>
            <a:r>
              <a:rPr lang="en" sz="5600">
                <a:solidFill>
                  <a:srgbClr val="0B2C76"/>
                </a:solidFill>
                <a:latin typeface="Poppins ExtraBold"/>
                <a:ea typeface="Poppins ExtraBold"/>
                <a:cs typeface="Poppins ExtraBold"/>
                <a:sym typeface="Poppins ExtraBold"/>
              </a:rPr>
              <a:t>vote counts.</a:t>
            </a:r>
            <a:endParaRPr sz="5600">
              <a:solidFill>
                <a:srgbClr val="0B2C76"/>
              </a:solidFill>
              <a:latin typeface="Poppins ExtraBold"/>
              <a:ea typeface="Poppins ExtraBold"/>
              <a:cs typeface="Poppins ExtraBold"/>
              <a:sym typeface="Poppins ExtraBold"/>
            </a:endParaRPr>
          </a:p>
          <a:p>
            <a:pPr marL="0" lvl="0" indent="0" algn="ctr" rtl="0">
              <a:spcBef>
                <a:spcPts val="1000"/>
              </a:spcBef>
              <a:spcAft>
                <a:spcPts val="0"/>
              </a:spcAft>
              <a:buNone/>
            </a:pPr>
            <a:endParaRPr sz="5000">
              <a:solidFill>
                <a:srgbClr val="000000"/>
              </a:solidFill>
              <a:latin typeface="Poppins Black"/>
              <a:ea typeface="Poppins Black"/>
              <a:cs typeface="Poppins Black"/>
              <a:sym typeface="Poppins Black"/>
            </a:endParaRPr>
          </a:p>
        </p:txBody>
      </p:sp>
      <p:sp>
        <p:nvSpPr>
          <p:cNvPr id="68" name="Google Shape;68;p13"/>
          <p:cNvSpPr txBox="1"/>
          <p:nvPr/>
        </p:nvSpPr>
        <p:spPr>
          <a:xfrm>
            <a:off x="-6374425" y="1047200"/>
            <a:ext cx="5943600" cy="421163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846" b="1" dirty="0">
                <a:solidFill>
                  <a:schemeClr val="dk2"/>
                </a:solidFill>
                <a:latin typeface="Poppins"/>
                <a:ea typeface="Poppins"/>
                <a:cs typeface="Poppins"/>
                <a:sym typeface="Poppins"/>
              </a:rPr>
              <a:t>Before printing: </a:t>
            </a:r>
            <a:endParaRPr sz="1846" b="1" dirty="0">
              <a:solidFill>
                <a:schemeClr val="dk2"/>
              </a:solidFill>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u="sng" dirty="0">
                <a:solidFill>
                  <a:schemeClr val="accent5"/>
                </a:solidFill>
                <a:latin typeface="Poppins"/>
                <a:ea typeface="Poppins"/>
                <a:cs typeface="Poppins"/>
                <a:sym typeface="Poppins"/>
                <a:hlinkClick r:id="rId5">
                  <a:extLst>
                    <a:ext uri="{A12FA001-AC4F-418D-AE19-62706E023703}">
                      <ahyp:hlinkClr xmlns:ahyp="http://schemas.microsoft.com/office/drawing/2018/hyperlinkcolor" val="tx"/>
                    </a:ext>
                  </a:extLst>
                </a:hlinkClick>
              </a:rPr>
              <a:t>Create a QR code</a:t>
            </a:r>
            <a:r>
              <a:rPr lang="en" sz="1846" dirty="0">
                <a:solidFill>
                  <a:schemeClr val="dk2"/>
                </a:solidFill>
                <a:latin typeface="Poppins"/>
                <a:ea typeface="Poppins"/>
                <a:cs typeface="Poppins"/>
                <a:sym typeface="Poppins"/>
              </a:rPr>
              <a:t> linked to your web page or map showing drop box locations in your jurisdiction.</a:t>
            </a:r>
            <a:endParaRPr sz="1846" dirty="0">
              <a:solidFill>
                <a:schemeClr val="dk2"/>
              </a:solidFill>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dirty="0">
                <a:solidFill>
                  <a:schemeClr val="dk2"/>
                </a:solidFill>
                <a:highlight>
                  <a:srgbClr val="F6BB04"/>
                </a:highlight>
                <a:latin typeface="Poppins"/>
                <a:ea typeface="Poppins"/>
                <a:cs typeface="Poppins"/>
                <a:sym typeface="Poppins"/>
              </a:rPr>
              <a:t>Replace the QR code placeholder box with the QR code. </a:t>
            </a:r>
            <a:endParaRPr sz="1846" dirty="0">
              <a:solidFill>
                <a:schemeClr val="dk2"/>
              </a:solidFill>
              <a:highlight>
                <a:srgbClr val="F6BB04"/>
              </a:highlight>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dirty="0">
                <a:solidFill>
                  <a:schemeClr val="dk2"/>
                </a:solidFill>
                <a:latin typeface="Poppins"/>
                <a:ea typeface="Poppins"/>
                <a:cs typeface="Poppins"/>
                <a:sym typeface="Poppins"/>
              </a:rPr>
              <a:t>Test the QR code to be sure it works as expected.</a:t>
            </a:r>
            <a:endParaRPr sz="1846" dirty="0">
              <a:solidFill>
                <a:schemeClr val="dk2"/>
              </a:solidFill>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dirty="0">
                <a:solidFill>
                  <a:schemeClr val="dk2"/>
                </a:solidFill>
                <a:highlight>
                  <a:srgbClr val="F6BB04"/>
                </a:highlight>
                <a:latin typeface="Poppins"/>
                <a:ea typeface="Poppins"/>
                <a:cs typeface="Poppins"/>
                <a:sym typeface="Poppins"/>
              </a:rPr>
              <a:t>Replace the gray office seal or logo placeholder box with your seal or logo.</a:t>
            </a:r>
            <a:r>
              <a:rPr lang="en" sz="1846" dirty="0">
                <a:solidFill>
                  <a:schemeClr val="dk2"/>
                </a:solidFill>
                <a:latin typeface="Poppins"/>
                <a:ea typeface="Poppins"/>
                <a:cs typeface="Poppins"/>
                <a:sym typeface="Poppins"/>
              </a:rPr>
              <a:t> This lets voters know this messaging is official. </a:t>
            </a:r>
            <a:endParaRPr sz="1846" dirty="0">
              <a:solidFill>
                <a:schemeClr val="dk2"/>
              </a:solidFill>
              <a:highlight>
                <a:srgbClr val="D0E0E3"/>
              </a:highlight>
              <a:latin typeface="Poppins"/>
              <a:ea typeface="Poppins"/>
              <a:cs typeface="Poppins"/>
              <a:sym typeface="Poppins"/>
            </a:endParaRPr>
          </a:p>
          <a:p>
            <a:pPr marL="171450" lvl="0" indent="-174413" algn="l" rtl="0">
              <a:spcBef>
                <a:spcPts val="0"/>
              </a:spcBef>
              <a:spcAft>
                <a:spcPts val="0"/>
              </a:spcAft>
              <a:buClr>
                <a:schemeClr val="dk2"/>
              </a:buClr>
              <a:buSzPts val="1847"/>
              <a:buFont typeface="Poppins"/>
              <a:buAutoNum type="arabicPeriod"/>
            </a:pPr>
            <a:r>
              <a:rPr lang="en" sz="1846" dirty="0">
                <a:solidFill>
                  <a:schemeClr val="dk2"/>
                </a:solidFill>
                <a:latin typeface="Poppins"/>
                <a:ea typeface="Poppins"/>
                <a:cs typeface="Poppins"/>
                <a:sym typeface="Poppins"/>
              </a:rPr>
              <a:t>Go to File &gt; Download and select PDF. Print on 11x17-inch (tabloid) paper and display.</a:t>
            </a:r>
            <a:endParaRPr sz="1846" dirty="0">
              <a:solidFill>
                <a:schemeClr val="dk2"/>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1846" i="1" dirty="0">
              <a:solidFill>
                <a:schemeClr val="dk2"/>
              </a:solidFill>
              <a:latin typeface="Poppins"/>
              <a:ea typeface="Poppins"/>
              <a:cs typeface="Poppins"/>
              <a:sym typeface="Poppins"/>
            </a:endParaRPr>
          </a:p>
          <a:p>
            <a:pPr marL="0" lvl="0" indent="0" algn="l" rtl="0">
              <a:spcBef>
                <a:spcPts val="0"/>
              </a:spcBef>
              <a:spcAft>
                <a:spcPts val="0"/>
              </a:spcAft>
              <a:buNone/>
            </a:pPr>
            <a:endParaRPr sz="3213" dirty="0">
              <a:solidFill>
                <a:schemeClr val="dk2"/>
              </a:solidFill>
            </a:endParaRPr>
          </a:p>
        </p:txBody>
      </p:sp>
      <p:sp>
        <p:nvSpPr>
          <p:cNvPr id="69" name="Google Shape;69;p13"/>
          <p:cNvSpPr/>
          <p:nvPr/>
        </p:nvSpPr>
        <p:spPr>
          <a:xfrm>
            <a:off x="1330488" y="13895994"/>
            <a:ext cx="2167200" cy="1371600"/>
          </a:xfrm>
          <a:prstGeom prst="roundRect">
            <a:avLst>
              <a:gd name="adj" fmla="val 16667"/>
            </a:avLst>
          </a:prstGeom>
          <a:noFill/>
          <a:ln w="9525" cap="flat" cmpd="sng">
            <a:solidFill>
              <a:srgbClr val="B7B7B7"/>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B7B7B7"/>
                </a:solidFill>
              </a:rPr>
              <a:t>ADD YOUR OFFICE’S SEAL OR LOGO HERE </a:t>
            </a:r>
            <a:endParaRPr sz="1800">
              <a:solidFill>
                <a:srgbClr val="B7B7B7"/>
              </a:solidFill>
            </a:endParaRPr>
          </a:p>
        </p:txBody>
      </p:sp>
      <p:sp>
        <p:nvSpPr>
          <p:cNvPr id="70" name="Google Shape;70;p13"/>
          <p:cNvSpPr txBox="1"/>
          <p:nvPr/>
        </p:nvSpPr>
        <p:spPr>
          <a:xfrm>
            <a:off x="5194849" y="3087800"/>
            <a:ext cx="4898400" cy="25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254B9E"/>
                </a:solidFill>
                <a:latin typeface="Poppins SemiBold" panose="00000700000000000000" pitchFamily="2" charset="0"/>
                <a:ea typeface="Poppins"/>
                <a:cs typeface="Poppins SemiBold" panose="00000700000000000000" pitchFamily="2" charset="0"/>
                <a:sym typeface="Poppins"/>
              </a:rPr>
              <a:t>Before October 27, </a:t>
            </a:r>
            <a:br>
              <a:rPr lang="en" sz="3200" b="1" dirty="0">
                <a:solidFill>
                  <a:srgbClr val="254B9E"/>
                </a:solidFill>
                <a:latin typeface="Poppins SemiBold" panose="00000700000000000000" pitchFamily="2" charset="0"/>
                <a:ea typeface="Poppins"/>
                <a:cs typeface="Poppins SemiBold" panose="00000700000000000000" pitchFamily="2" charset="0"/>
                <a:sym typeface="Poppins"/>
              </a:rPr>
            </a:br>
            <a:r>
              <a:rPr lang="en" sz="3200" b="1" dirty="0">
                <a:solidFill>
                  <a:srgbClr val="254B9E"/>
                </a:solidFill>
                <a:latin typeface="Poppins SemiBold" panose="00000700000000000000" pitchFamily="2" charset="0"/>
                <a:ea typeface="Poppins"/>
                <a:cs typeface="Poppins SemiBold" panose="00000700000000000000" pitchFamily="2" charset="0"/>
                <a:sym typeface="Poppins"/>
              </a:rPr>
              <a:t>return your ballot:</a:t>
            </a:r>
            <a:endParaRPr sz="32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457200" lvl="0" indent="-432646" algn="l" rtl="0">
              <a:spcBef>
                <a:spcPts val="0"/>
              </a:spcBef>
              <a:spcAft>
                <a:spcPts val="0"/>
              </a:spcAft>
              <a:buClr>
                <a:srgbClr val="254B9E"/>
              </a:buClr>
              <a:buSzPts val="3213"/>
              <a:buFont typeface="Poppins"/>
              <a:buChar char="●"/>
            </a:pPr>
            <a:r>
              <a:rPr lang="en" sz="3200" b="1" dirty="0">
                <a:solidFill>
                  <a:srgbClr val="254B9E"/>
                </a:solidFill>
                <a:latin typeface="Poppins SemiBold" panose="00000700000000000000" pitchFamily="2" charset="0"/>
                <a:ea typeface="Poppins"/>
                <a:cs typeface="Poppins SemiBold" panose="00000700000000000000" pitchFamily="2" charset="0"/>
                <a:sym typeface="Poppins"/>
              </a:rPr>
              <a:t>By mail</a:t>
            </a:r>
            <a:endParaRPr sz="32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457200" lvl="0" indent="-432646" algn="l" rtl="0">
              <a:spcBef>
                <a:spcPts val="0"/>
              </a:spcBef>
              <a:spcAft>
                <a:spcPts val="0"/>
              </a:spcAft>
              <a:buClr>
                <a:srgbClr val="254B9E"/>
              </a:buClr>
              <a:buSzPts val="3213"/>
              <a:buFont typeface="Poppins"/>
              <a:buChar char="●"/>
            </a:pPr>
            <a:r>
              <a:rPr lang="en" sz="3200" b="1" dirty="0">
                <a:solidFill>
                  <a:srgbClr val="254B9E"/>
                </a:solidFill>
                <a:latin typeface="Poppins SemiBold" panose="00000700000000000000" pitchFamily="2" charset="0"/>
                <a:ea typeface="Poppins"/>
                <a:cs typeface="Poppins SemiBold" panose="00000700000000000000" pitchFamily="2" charset="0"/>
                <a:sym typeface="Poppins"/>
              </a:rPr>
              <a:t>Using a drop box</a:t>
            </a:r>
            <a:endParaRPr sz="32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457200" lvl="0" indent="-432646" algn="l" rtl="0">
              <a:spcBef>
                <a:spcPts val="0"/>
              </a:spcBef>
              <a:spcAft>
                <a:spcPts val="0"/>
              </a:spcAft>
              <a:buClr>
                <a:srgbClr val="254B9E"/>
              </a:buClr>
              <a:buSzPts val="3213"/>
              <a:buFont typeface="Poppins"/>
              <a:buChar char="●"/>
            </a:pPr>
            <a:r>
              <a:rPr lang="en" sz="3200" b="1" dirty="0">
                <a:solidFill>
                  <a:srgbClr val="254B9E"/>
                </a:solidFill>
                <a:latin typeface="Poppins SemiBold" panose="00000700000000000000" pitchFamily="2" charset="0"/>
                <a:ea typeface="Poppins"/>
                <a:cs typeface="Poppins SemiBold" panose="00000700000000000000" pitchFamily="2" charset="0"/>
                <a:sym typeface="Poppins"/>
              </a:rPr>
              <a:t>In person</a:t>
            </a:r>
            <a:endParaRPr sz="32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0" lvl="0" indent="0" algn="l" rtl="0">
              <a:spcBef>
                <a:spcPts val="0"/>
              </a:spcBef>
              <a:spcAft>
                <a:spcPts val="0"/>
              </a:spcAft>
              <a:buNone/>
            </a:pPr>
            <a:endParaRPr sz="3213" b="1" dirty="0">
              <a:solidFill>
                <a:schemeClr val="dk2"/>
              </a:solidFill>
              <a:latin typeface="Poppins"/>
              <a:ea typeface="Poppins"/>
              <a:cs typeface="Poppins"/>
              <a:sym typeface="Poppins"/>
            </a:endParaRPr>
          </a:p>
        </p:txBody>
      </p:sp>
      <p:sp>
        <p:nvSpPr>
          <p:cNvPr id="10" name="Arc 9">
            <a:extLst>
              <a:ext uri="{FF2B5EF4-FFF2-40B4-BE49-F238E27FC236}">
                <a16:creationId xmlns:a16="http://schemas.microsoft.com/office/drawing/2014/main" id="{AD6B6640-CED8-F704-ACD2-A1B2FC78862C}"/>
              </a:ext>
            </a:extLst>
          </p:cNvPr>
          <p:cNvSpPr/>
          <p:nvPr/>
        </p:nvSpPr>
        <p:spPr>
          <a:xfrm>
            <a:off x="-2463025" y="7379146"/>
            <a:ext cx="7005883" cy="1096506"/>
          </a:xfrm>
          <a:prstGeom prst="arc">
            <a:avLst>
              <a:gd name="adj1" fmla="val 12181164"/>
              <a:gd name="adj2" fmla="val 21149162"/>
            </a:avLst>
          </a:prstGeom>
          <a:ln w="76200">
            <a:solidFill>
              <a:srgbClr val="254B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87AD6B32-0CF5-450B-0A18-21CB2B821ACC}"/>
              </a:ext>
            </a:extLst>
          </p:cNvPr>
          <p:cNvSpPr/>
          <p:nvPr/>
        </p:nvSpPr>
        <p:spPr>
          <a:xfrm rot="10800000">
            <a:off x="5466114" y="6987484"/>
            <a:ext cx="7005883" cy="1096506"/>
          </a:xfrm>
          <a:prstGeom prst="arc">
            <a:avLst>
              <a:gd name="adj1" fmla="val 12181164"/>
              <a:gd name="adj2" fmla="val 21149162"/>
            </a:avLst>
          </a:prstGeom>
          <a:ln w="76200">
            <a:solidFill>
              <a:srgbClr val="254B9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59" name="Google Shape;59;p13"/>
          <p:cNvGrpSpPr/>
          <p:nvPr/>
        </p:nvGrpSpPr>
        <p:grpSpPr>
          <a:xfrm>
            <a:off x="3177282" y="5827562"/>
            <a:ext cx="3703836" cy="3889676"/>
            <a:chOff x="3177277" y="6709249"/>
            <a:chExt cx="3703836" cy="3889676"/>
          </a:xfrm>
        </p:grpSpPr>
        <p:pic>
          <p:nvPicPr>
            <p:cNvPr id="60" name="Google Shape;60;p13" title="Oct27.png"/>
            <p:cNvPicPr preferRelativeResize="0"/>
            <p:nvPr/>
          </p:nvPicPr>
          <p:blipFill>
            <a:blip r:embed="rId6">
              <a:alphaModFix/>
            </a:blip>
            <a:stretch>
              <a:fillRect/>
            </a:stretch>
          </p:blipFill>
          <p:spPr>
            <a:xfrm>
              <a:off x="3177277" y="6709249"/>
              <a:ext cx="3703836" cy="3889676"/>
            </a:xfrm>
            <a:prstGeom prst="rect">
              <a:avLst/>
            </a:prstGeom>
            <a:noFill/>
            <a:ln>
              <a:noFill/>
            </a:ln>
          </p:spPr>
        </p:pic>
        <p:sp>
          <p:nvSpPr>
            <p:cNvPr id="61" name="Google Shape;61;p13"/>
            <p:cNvSpPr/>
            <p:nvPr/>
          </p:nvSpPr>
          <p:spPr>
            <a:xfrm>
              <a:off x="3313050" y="6781800"/>
              <a:ext cx="3471300" cy="3716100"/>
            </a:xfrm>
            <a:prstGeom prst="roundRect">
              <a:avLst>
                <a:gd name="adj" fmla="val 9302"/>
              </a:avLst>
            </a:prstGeom>
            <a:noFill/>
            <a:ln w="76200" cap="flat" cmpd="sng">
              <a:solidFill>
                <a:srgbClr val="254B9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grpSp>
        <p:nvGrpSpPr>
          <p:cNvPr id="75" name="Google Shape;75;p14"/>
          <p:cNvGrpSpPr/>
          <p:nvPr/>
        </p:nvGrpSpPr>
        <p:grpSpPr>
          <a:xfrm rot="-5400000">
            <a:off x="-712207" y="15521850"/>
            <a:ext cx="684300" cy="731400"/>
            <a:chOff x="-695475" y="-738140"/>
            <a:chExt cx="684300" cy="731400"/>
          </a:xfrm>
        </p:grpSpPr>
        <p:cxnSp>
          <p:nvCxnSpPr>
            <p:cNvPr id="76" name="Google Shape;76;p14"/>
            <p:cNvCxnSpPr/>
            <p:nvPr/>
          </p:nvCxnSpPr>
          <p:spPr>
            <a:xfrm>
              <a:off x="-11336" y="-738140"/>
              <a:ext cx="0" cy="731400"/>
            </a:xfrm>
            <a:prstGeom prst="straightConnector1">
              <a:avLst/>
            </a:prstGeom>
            <a:noFill/>
            <a:ln w="9525" cap="flat" cmpd="sng">
              <a:solidFill>
                <a:srgbClr val="595959"/>
              </a:solidFill>
              <a:prstDash val="solid"/>
              <a:round/>
              <a:headEnd type="none" w="med" len="med"/>
              <a:tailEnd type="none" w="med" len="med"/>
            </a:ln>
          </p:spPr>
        </p:cxnSp>
        <p:cxnSp>
          <p:nvCxnSpPr>
            <p:cNvPr id="77" name="Google Shape;77;p14"/>
            <p:cNvCxnSpPr/>
            <p:nvPr/>
          </p:nvCxnSpPr>
          <p:spPr>
            <a:xfrm>
              <a:off x="-695475" y="-10750"/>
              <a:ext cx="684300" cy="0"/>
            </a:xfrm>
            <a:prstGeom prst="straightConnector1">
              <a:avLst/>
            </a:prstGeom>
            <a:noFill/>
            <a:ln w="9525" cap="flat" cmpd="sng">
              <a:solidFill>
                <a:srgbClr val="595959"/>
              </a:solidFill>
              <a:prstDash val="solid"/>
              <a:round/>
              <a:headEnd type="none" w="med" len="med"/>
              <a:tailEnd type="none" w="med" len="med"/>
            </a:ln>
          </p:spPr>
        </p:cxnSp>
      </p:grpSp>
      <p:grpSp>
        <p:nvGrpSpPr>
          <p:cNvPr id="78" name="Google Shape;78;p14"/>
          <p:cNvGrpSpPr/>
          <p:nvPr/>
        </p:nvGrpSpPr>
        <p:grpSpPr>
          <a:xfrm rot="10800000">
            <a:off x="10068818" y="15540740"/>
            <a:ext cx="684300" cy="731400"/>
            <a:chOff x="-695475" y="-738140"/>
            <a:chExt cx="684300" cy="731400"/>
          </a:xfrm>
        </p:grpSpPr>
        <p:cxnSp>
          <p:nvCxnSpPr>
            <p:cNvPr id="79" name="Google Shape;79;p14"/>
            <p:cNvCxnSpPr/>
            <p:nvPr/>
          </p:nvCxnSpPr>
          <p:spPr>
            <a:xfrm>
              <a:off x="-11336" y="-738140"/>
              <a:ext cx="0" cy="731400"/>
            </a:xfrm>
            <a:prstGeom prst="straightConnector1">
              <a:avLst/>
            </a:prstGeom>
            <a:noFill/>
            <a:ln w="9525" cap="flat" cmpd="sng">
              <a:solidFill>
                <a:srgbClr val="595959"/>
              </a:solidFill>
              <a:prstDash val="solid"/>
              <a:round/>
              <a:headEnd type="none" w="med" len="med"/>
              <a:tailEnd type="none" w="med" len="med"/>
            </a:ln>
          </p:spPr>
        </p:cxnSp>
        <p:cxnSp>
          <p:nvCxnSpPr>
            <p:cNvPr id="80" name="Google Shape;80;p14"/>
            <p:cNvCxnSpPr/>
            <p:nvPr/>
          </p:nvCxnSpPr>
          <p:spPr>
            <a:xfrm>
              <a:off x="-695475" y="-10750"/>
              <a:ext cx="684300" cy="0"/>
            </a:xfrm>
            <a:prstGeom prst="straightConnector1">
              <a:avLst/>
            </a:prstGeom>
            <a:noFill/>
            <a:ln w="9525" cap="flat" cmpd="sng">
              <a:solidFill>
                <a:srgbClr val="595959"/>
              </a:solidFill>
              <a:prstDash val="solid"/>
              <a:round/>
              <a:headEnd type="none" w="med" len="med"/>
              <a:tailEnd type="none" w="med" len="med"/>
            </a:ln>
          </p:spPr>
        </p:cxnSp>
      </p:grpSp>
      <p:grpSp>
        <p:nvGrpSpPr>
          <p:cNvPr id="81" name="Google Shape;81;p14"/>
          <p:cNvGrpSpPr/>
          <p:nvPr/>
        </p:nvGrpSpPr>
        <p:grpSpPr>
          <a:xfrm>
            <a:off x="-695742" y="-738140"/>
            <a:ext cx="684300" cy="731400"/>
            <a:chOff x="-695475" y="-738140"/>
            <a:chExt cx="684300" cy="731400"/>
          </a:xfrm>
        </p:grpSpPr>
        <p:cxnSp>
          <p:nvCxnSpPr>
            <p:cNvPr id="82" name="Google Shape;82;p14"/>
            <p:cNvCxnSpPr/>
            <p:nvPr/>
          </p:nvCxnSpPr>
          <p:spPr>
            <a:xfrm>
              <a:off x="-11336" y="-738140"/>
              <a:ext cx="0" cy="731400"/>
            </a:xfrm>
            <a:prstGeom prst="straightConnector1">
              <a:avLst/>
            </a:prstGeom>
            <a:noFill/>
            <a:ln w="9525" cap="flat" cmpd="sng">
              <a:solidFill>
                <a:srgbClr val="595959"/>
              </a:solidFill>
              <a:prstDash val="solid"/>
              <a:round/>
              <a:headEnd type="none" w="med" len="med"/>
              <a:tailEnd type="none" w="med" len="med"/>
            </a:ln>
          </p:spPr>
        </p:cxnSp>
        <p:cxnSp>
          <p:nvCxnSpPr>
            <p:cNvPr id="83" name="Google Shape;83;p14"/>
            <p:cNvCxnSpPr/>
            <p:nvPr/>
          </p:nvCxnSpPr>
          <p:spPr>
            <a:xfrm>
              <a:off x="-695475" y="-10750"/>
              <a:ext cx="684300" cy="0"/>
            </a:xfrm>
            <a:prstGeom prst="straightConnector1">
              <a:avLst/>
            </a:prstGeom>
            <a:noFill/>
            <a:ln w="9525" cap="flat" cmpd="sng">
              <a:solidFill>
                <a:srgbClr val="595959"/>
              </a:solidFill>
              <a:prstDash val="solid"/>
              <a:round/>
              <a:headEnd type="none" w="med" len="med"/>
              <a:tailEnd type="none" w="med" len="med"/>
            </a:ln>
          </p:spPr>
        </p:cxnSp>
      </p:grpSp>
      <p:grpSp>
        <p:nvGrpSpPr>
          <p:cNvPr id="84" name="Google Shape;84;p14"/>
          <p:cNvGrpSpPr/>
          <p:nvPr/>
        </p:nvGrpSpPr>
        <p:grpSpPr>
          <a:xfrm rot="5400000">
            <a:off x="10070043" y="-719471"/>
            <a:ext cx="684300" cy="731400"/>
            <a:chOff x="-695475" y="-738140"/>
            <a:chExt cx="684300" cy="731400"/>
          </a:xfrm>
        </p:grpSpPr>
        <p:cxnSp>
          <p:nvCxnSpPr>
            <p:cNvPr id="85" name="Google Shape;85;p14"/>
            <p:cNvCxnSpPr/>
            <p:nvPr/>
          </p:nvCxnSpPr>
          <p:spPr>
            <a:xfrm>
              <a:off x="-11336" y="-738140"/>
              <a:ext cx="0" cy="731400"/>
            </a:xfrm>
            <a:prstGeom prst="straightConnector1">
              <a:avLst/>
            </a:prstGeom>
            <a:noFill/>
            <a:ln w="9525" cap="flat" cmpd="sng">
              <a:solidFill>
                <a:srgbClr val="595959"/>
              </a:solidFill>
              <a:prstDash val="solid"/>
              <a:round/>
              <a:headEnd type="none" w="med" len="med"/>
              <a:tailEnd type="none" w="med" len="med"/>
            </a:ln>
          </p:spPr>
        </p:cxnSp>
        <p:cxnSp>
          <p:nvCxnSpPr>
            <p:cNvPr id="86" name="Google Shape;86;p14"/>
            <p:cNvCxnSpPr/>
            <p:nvPr/>
          </p:nvCxnSpPr>
          <p:spPr>
            <a:xfrm>
              <a:off x="-695475" y="-10750"/>
              <a:ext cx="684300" cy="0"/>
            </a:xfrm>
            <a:prstGeom prst="straightConnector1">
              <a:avLst/>
            </a:prstGeom>
            <a:noFill/>
            <a:ln w="9525" cap="flat" cmpd="sng">
              <a:solidFill>
                <a:srgbClr val="595959"/>
              </a:solidFill>
              <a:prstDash val="solid"/>
              <a:round/>
              <a:headEnd type="none" w="med" len="med"/>
              <a:tailEnd type="none" w="med" len="med"/>
            </a:ln>
          </p:spPr>
        </p:cxnSp>
      </p:grpSp>
      <p:sp>
        <p:nvSpPr>
          <p:cNvPr id="87" name="Google Shape;87;p14"/>
          <p:cNvSpPr/>
          <p:nvPr/>
        </p:nvSpPr>
        <p:spPr>
          <a:xfrm>
            <a:off x="-198450" y="13493525"/>
            <a:ext cx="10476600" cy="2266500"/>
          </a:xfrm>
          <a:prstGeom prst="rect">
            <a:avLst/>
          </a:prstGeom>
          <a:solidFill>
            <a:srgbClr val="F6BB0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8" name="Google Shape;88;p14"/>
          <p:cNvSpPr/>
          <p:nvPr/>
        </p:nvSpPr>
        <p:spPr>
          <a:xfrm>
            <a:off x="-198450" y="-208550"/>
            <a:ext cx="10476600" cy="2898900"/>
          </a:xfrm>
          <a:prstGeom prst="rect">
            <a:avLst/>
          </a:prstGeom>
          <a:solidFill>
            <a:srgbClr val="F6BB0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9" name="Google Shape;89;p14" title="Drop box no hand no flag.png"/>
          <p:cNvPicPr preferRelativeResize="0"/>
          <p:nvPr/>
        </p:nvPicPr>
        <p:blipFill>
          <a:blip r:embed="rId3">
            <a:alphaModFix/>
          </a:blip>
          <a:stretch>
            <a:fillRect/>
          </a:stretch>
        </p:blipFill>
        <p:spPr>
          <a:xfrm>
            <a:off x="5274621" y="3342505"/>
            <a:ext cx="3651182" cy="5486400"/>
          </a:xfrm>
          <a:prstGeom prst="rect">
            <a:avLst/>
          </a:prstGeom>
          <a:noFill/>
          <a:ln>
            <a:noFill/>
          </a:ln>
        </p:spPr>
      </p:pic>
      <p:sp>
        <p:nvSpPr>
          <p:cNvPr id="90" name="Google Shape;90;p14"/>
          <p:cNvSpPr/>
          <p:nvPr/>
        </p:nvSpPr>
        <p:spPr>
          <a:xfrm>
            <a:off x="5297326" y="3304883"/>
            <a:ext cx="3665100" cy="5943600"/>
          </a:xfrm>
          <a:prstGeom prst="roundRect">
            <a:avLst>
              <a:gd name="adj" fmla="val 7376"/>
            </a:avLst>
          </a:prstGeom>
          <a:noFill/>
          <a:ln w="38100" cap="flat" cmpd="sng">
            <a:solidFill>
              <a:srgbClr val="254B9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1" name="Google Shape;91;p14" title="Blue-mailbox.png"/>
          <p:cNvPicPr preferRelativeResize="0"/>
          <p:nvPr/>
        </p:nvPicPr>
        <p:blipFill>
          <a:blip r:embed="rId4">
            <a:alphaModFix/>
          </a:blip>
          <a:stretch>
            <a:fillRect/>
          </a:stretch>
        </p:blipFill>
        <p:spPr>
          <a:xfrm>
            <a:off x="485758" y="3660557"/>
            <a:ext cx="3655314" cy="5486400"/>
          </a:xfrm>
          <a:prstGeom prst="rect">
            <a:avLst/>
          </a:prstGeom>
          <a:noFill/>
          <a:ln>
            <a:noFill/>
          </a:ln>
        </p:spPr>
      </p:pic>
      <p:sp>
        <p:nvSpPr>
          <p:cNvPr id="92" name="Google Shape;92;p14"/>
          <p:cNvSpPr txBox="1"/>
          <p:nvPr/>
        </p:nvSpPr>
        <p:spPr>
          <a:xfrm>
            <a:off x="485755" y="9498730"/>
            <a:ext cx="4424100" cy="25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254B9E"/>
                </a:solidFill>
                <a:latin typeface="Poppins SemiBold" panose="00000700000000000000" pitchFamily="2" charset="0"/>
                <a:ea typeface="Poppins"/>
                <a:cs typeface="Poppins SemiBold" panose="00000700000000000000" pitchFamily="2" charset="0"/>
                <a:sym typeface="Poppins"/>
              </a:rPr>
              <a:t>Return your ballot:</a:t>
            </a:r>
            <a:endParaRPr sz="32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457200" lvl="0" indent="-419946" algn="l" rtl="0">
              <a:spcBef>
                <a:spcPts val="0"/>
              </a:spcBef>
              <a:spcAft>
                <a:spcPts val="0"/>
              </a:spcAft>
              <a:buClr>
                <a:srgbClr val="254B9E"/>
              </a:buClr>
              <a:buSzPts val="3013"/>
              <a:buFont typeface="Poppins"/>
              <a:buChar char="●"/>
            </a:pPr>
            <a:r>
              <a:rPr lang="en" sz="3200" b="1" dirty="0">
                <a:solidFill>
                  <a:srgbClr val="254B9E"/>
                </a:solidFill>
                <a:latin typeface="Poppins SemiBold" panose="00000700000000000000" pitchFamily="2" charset="0"/>
                <a:ea typeface="Poppins"/>
                <a:cs typeface="Poppins SemiBold" panose="00000700000000000000" pitchFamily="2" charset="0"/>
                <a:sym typeface="Poppins"/>
              </a:rPr>
              <a:t>By mail</a:t>
            </a:r>
            <a:endParaRPr sz="32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457200" lvl="0" indent="-419946" algn="l" rtl="0">
              <a:spcBef>
                <a:spcPts val="0"/>
              </a:spcBef>
              <a:spcAft>
                <a:spcPts val="0"/>
              </a:spcAft>
              <a:buClr>
                <a:srgbClr val="254B9E"/>
              </a:buClr>
              <a:buSzPts val="3013"/>
              <a:buFont typeface="Poppins"/>
              <a:buChar char="●"/>
            </a:pPr>
            <a:r>
              <a:rPr lang="en" sz="3200" b="1" dirty="0">
                <a:solidFill>
                  <a:srgbClr val="254B9E"/>
                </a:solidFill>
                <a:latin typeface="Poppins SemiBold" panose="00000700000000000000" pitchFamily="2" charset="0"/>
                <a:ea typeface="Poppins"/>
                <a:cs typeface="Poppins SemiBold" panose="00000700000000000000" pitchFamily="2" charset="0"/>
                <a:sym typeface="Poppins"/>
              </a:rPr>
              <a:t>Using a drop box</a:t>
            </a:r>
            <a:endParaRPr sz="32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457200" lvl="0" indent="-419946" algn="l" rtl="0">
              <a:spcBef>
                <a:spcPts val="0"/>
              </a:spcBef>
              <a:spcAft>
                <a:spcPts val="0"/>
              </a:spcAft>
              <a:buClr>
                <a:srgbClr val="254B9E"/>
              </a:buClr>
              <a:buSzPts val="3013"/>
              <a:buFont typeface="Poppins"/>
              <a:buChar char="●"/>
            </a:pPr>
            <a:r>
              <a:rPr lang="en" sz="3200" b="1" dirty="0">
                <a:solidFill>
                  <a:srgbClr val="254B9E"/>
                </a:solidFill>
                <a:latin typeface="Poppins SemiBold" panose="00000700000000000000" pitchFamily="2" charset="0"/>
                <a:ea typeface="Poppins"/>
                <a:cs typeface="Poppins SemiBold" panose="00000700000000000000" pitchFamily="2" charset="0"/>
                <a:sym typeface="Poppins"/>
              </a:rPr>
              <a:t>In person</a:t>
            </a:r>
            <a:endParaRPr sz="3200" b="1" dirty="0">
              <a:solidFill>
                <a:srgbClr val="254B9E"/>
              </a:solidFill>
              <a:latin typeface="Poppins SemiBold" panose="00000700000000000000" pitchFamily="2" charset="0"/>
              <a:ea typeface="Poppins"/>
              <a:cs typeface="Poppins SemiBold" panose="00000700000000000000" pitchFamily="2" charset="0"/>
              <a:sym typeface="Poppins"/>
            </a:endParaRPr>
          </a:p>
          <a:p>
            <a:pPr marL="0" lvl="0" indent="0" algn="l" rtl="0">
              <a:spcBef>
                <a:spcPts val="0"/>
              </a:spcBef>
              <a:spcAft>
                <a:spcPts val="0"/>
              </a:spcAft>
              <a:buNone/>
            </a:pPr>
            <a:endParaRPr sz="3213" b="1" dirty="0">
              <a:solidFill>
                <a:schemeClr val="dk2"/>
              </a:solidFill>
              <a:latin typeface="Poppins"/>
              <a:ea typeface="Poppins"/>
              <a:cs typeface="Poppins"/>
              <a:sym typeface="Poppins"/>
            </a:endParaRPr>
          </a:p>
        </p:txBody>
      </p:sp>
      <p:sp>
        <p:nvSpPr>
          <p:cNvPr id="93" name="Google Shape;93;p14"/>
          <p:cNvSpPr txBox="1"/>
          <p:nvPr/>
        </p:nvSpPr>
        <p:spPr>
          <a:xfrm>
            <a:off x="745319" y="3334558"/>
            <a:ext cx="3651300" cy="121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200" i="1" dirty="0">
                <a:solidFill>
                  <a:srgbClr val="254B9E"/>
                </a:solidFill>
                <a:latin typeface="Poppins ExtraBold" panose="00000900000000000000" pitchFamily="2" charset="0"/>
                <a:ea typeface="Poppins Black"/>
                <a:cs typeface="Poppins ExtraBold" panose="00000900000000000000" pitchFamily="2" charset="0"/>
                <a:sym typeface="Poppins Black"/>
              </a:rPr>
              <a:t>Before</a:t>
            </a:r>
            <a:endParaRPr sz="6200" i="1" dirty="0">
              <a:solidFill>
                <a:srgbClr val="254B9E"/>
              </a:solidFill>
              <a:latin typeface="Poppins ExtraBold" panose="00000900000000000000" pitchFamily="2" charset="0"/>
              <a:ea typeface="Poppins Black"/>
              <a:cs typeface="Poppins ExtraBold" panose="00000900000000000000" pitchFamily="2" charset="0"/>
              <a:sym typeface="Poppins Black"/>
            </a:endParaRPr>
          </a:p>
        </p:txBody>
      </p:sp>
      <p:sp>
        <p:nvSpPr>
          <p:cNvPr id="94" name="Google Shape;94;p14"/>
          <p:cNvSpPr txBox="1"/>
          <p:nvPr/>
        </p:nvSpPr>
        <p:spPr>
          <a:xfrm>
            <a:off x="-11900" y="527775"/>
            <a:ext cx="10058400" cy="793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5000" dirty="0">
                <a:solidFill>
                  <a:schemeClr val="lt1"/>
                </a:solidFill>
                <a:latin typeface="Poppins Medium"/>
                <a:ea typeface="Poppins Medium"/>
                <a:cs typeface="Poppins Medium"/>
                <a:sym typeface="Poppins Medium"/>
              </a:rPr>
              <a:t>Election Day is November 3.</a:t>
            </a:r>
            <a:endParaRPr sz="5000" dirty="0">
              <a:solidFill>
                <a:schemeClr val="lt1"/>
              </a:solidFill>
              <a:latin typeface="Poppins Medium"/>
              <a:ea typeface="Poppins Medium"/>
              <a:cs typeface="Poppins Medium"/>
              <a:sym typeface="Poppins Medium"/>
            </a:endParaRPr>
          </a:p>
          <a:p>
            <a:pPr marL="0" lvl="0" indent="0" algn="ctr" rtl="0">
              <a:spcBef>
                <a:spcPts val="1000"/>
              </a:spcBef>
              <a:spcAft>
                <a:spcPts val="0"/>
              </a:spcAft>
              <a:buNone/>
            </a:pPr>
            <a:endParaRPr sz="5000" dirty="0">
              <a:solidFill>
                <a:srgbClr val="000000"/>
              </a:solidFill>
              <a:latin typeface="Poppins Black"/>
              <a:ea typeface="Poppins Black"/>
              <a:cs typeface="Poppins Black"/>
              <a:sym typeface="Poppins Black"/>
            </a:endParaRPr>
          </a:p>
        </p:txBody>
      </p:sp>
      <p:sp>
        <p:nvSpPr>
          <p:cNvPr id="95" name="Google Shape;95;p14"/>
          <p:cNvSpPr txBox="1"/>
          <p:nvPr/>
        </p:nvSpPr>
        <p:spPr>
          <a:xfrm>
            <a:off x="5837587" y="11142959"/>
            <a:ext cx="2411700" cy="1212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 sz="2000" i="1" dirty="0">
                <a:solidFill>
                  <a:srgbClr val="0B2C76"/>
                </a:solidFill>
                <a:latin typeface="Poppins SemiBold"/>
                <a:ea typeface="Poppins SemiBold"/>
                <a:cs typeface="Poppins SemiBold"/>
                <a:sym typeface="Poppins SemiBold"/>
              </a:rPr>
              <a:t>Find the closest ballot drop box: </a:t>
            </a:r>
            <a:endParaRPr sz="2000" i="1" dirty="0">
              <a:solidFill>
                <a:srgbClr val="0B2C76"/>
              </a:solidFill>
              <a:latin typeface="Poppins SemiBold"/>
              <a:ea typeface="Poppins SemiBold"/>
              <a:cs typeface="Poppins SemiBold"/>
              <a:sym typeface="Poppins SemiBold"/>
            </a:endParaRPr>
          </a:p>
        </p:txBody>
      </p:sp>
      <p:sp>
        <p:nvSpPr>
          <p:cNvPr id="96" name="Google Shape;96;p14"/>
          <p:cNvSpPr/>
          <p:nvPr/>
        </p:nvSpPr>
        <p:spPr>
          <a:xfrm>
            <a:off x="8200079" y="11165848"/>
            <a:ext cx="685800" cy="685800"/>
          </a:xfrm>
          <a:prstGeom prst="rect">
            <a:avLst/>
          </a:prstGeom>
          <a:solidFill>
            <a:srgbClr val="0B2C7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300">
                <a:solidFill>
                  <a:srgbClr val="FFFFFF"/>
                </a:solidFill>
              </a:rPr>
              <a:t>QR CODE</a:t>
            </a:r>
            <a:endParaRPr sz="1300">
              <a:solidFill>
                <a:srgbClr val="FFFFFF"/>
              </a:solidFill>
            </a:endParaRPr>
          </a:p>
        </p:txBody>
      </p:sp>
      <p:sp>
        <p:nvSpPr>
          <p:cNvPr id="97" name="Google Shape;97;p14"/>
          <p:cNvSpPr txBox="1"/>
          <p:nvPr/>
        </p:nvSpPr>
        <p:spPr>
          <a:xfrm>
            <a:off x="5499666" y="8006196"/>
            <a:ext cx="4042200" cy="1212600"/>
          </a:xfrm>
          <a:prstGeom prst="rect">
            <a:avLst/>
          </a:prstGeom>
          <a:noFill/>
          <a:ln>
            <a:noFill/>
          </a:ln>
          <a:effectLst>
            <a:outerShdw blurRad="57150" dist="19050" dir="5400000" algn="bl" rotWithShape="0">
              <a:srgbClr val="FFF2CC">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6200" i="1" dirty="0">
                <a:solidFill>
                  <a:srgbClr val="DB3B48"/>
                </a:solidFill>
                <a:latin typeface="Poppins ExtraBold" panose="00000900000000000000" pitchFamily="2" charset="0"/>
                <a:ea typeface="Poppins Black"/>
                <a:cs typeface="Poppins ExtraBold" panose="00000900000000000000" pitchFamily="2" charset="0"/>
                <a:sym typeface="Poppins Black"/>
              </a:rPr>
              <a:t>After</a:t>
            </a:r>
            <a:endParaRPr sz="6200" i="1" dirty="0">
              <a:solidFill>
                <a:srgbClr val="DB3B48"/>
              </a:solidFill>
              <a:latin typeface="Poppins ExtraBold" panose="00000900000000000000" pitchFamily="2" charset="0"/>
              <a:ea typeface="Poppins Black"/>
              <a:cs typeface="Poppins ExtraBold" panose="00000900000000000000" pitchFamily="2" charset="0"/>
              <a:sym typeface="Poppins Black"/>
            </a:endParaRPr>
          </a:p>
        </p:txBody>
      </p:sp>
      <p:sp>
        <p:nvSpPr>
          <p:cNvPr id="98" name="Google Shape;98;p14"/>
          <p:cNvSpPr txBox="1"/>
          <p:nvPr/>
        </p:nvSpPr>
        <p:spPr>
          <a:xfrm>
            <a:off x="5376842" y="9498730"/>
            <a:ext cx="5486400" cy="167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200" b="1" dirty="0">
                <a:solidFill>
                  <a:srgbClr val="DB3B48"/>
                </a:solidFill>
                <a:latin typeface="Poppins SemiBold" panose="00000700000000000000" pitchFamily="2" charset="0"/>
                <a:ea typeface="Poppins"/>
                <a:cs typeface="Poppins SemiBold" panose="00000700000000000000" pitchFamily="2" charset="0"/>
                <a:sym typeface="Poppins"/>
              </a:rPr>
              <a:t>Return your ballot:</a:t>
            </a:r>
            <a:endParaRPr sz="3200" b="1" dirty="0">
              <a:solidFill>
                <a:srgbClr val="DB3B48"/>
              </a:solidFill>
              <a:latin typeface="Poppins SemiBold" panose="00000700000000000000" pitchFamily="2" charset="0"/>
              <a:ea typeface="Poppins"/>
              <a:cs typeface="Poppins SemiBold" panose="00000700000000000000" pitchFamily="2" charset="0"/>
              <a:sym typeface="Poppins"/>
            </a:endParaRPr>
          </a:p>
          <a:p>
            <a:pPr marL="457200" lvl="0" indent="-426296" algn="l" rtl="0">
              <a:spcBef>
                <a:spcPts val="0"/>
              </a:spcBef>
              <a:spcAft>
                <a:spcPts val="0"/>
              </a:spcAft>
              <a:buClr>
                <a:srgbClr val="DB3B48"/>
              </a:buClr>
              <a:buSzPts val="3113"/>
              <a:buFont typeface="Poppins"/>
              <a:buChar char="●"/>
            </a:pPr>
            <a:r>
              <a:rPr lang="en" sz="3200" b="1" dirty="0">
                <a:solidFill>
                  <a:srgbClr val="DB3B48"/>
                </a:solidFill>
                <a:latin typeface="Poppins SemiBold" panose="00000700000000000000" pitchFamily="2" charset="0"/>
                <a:ea typeface="Poppins"/>
                <a:cs typeface="Poppins SemiBold" panose="00000700000000000000" pitchFamily="2" charset="0"/>
                <a:sym typeface="Poppins"/>
              </a:rPr>
              <a:t>Using a drop box</a:t>
            </a:r>
            <a:endParaRPr sz="3200" b="1" dirty="0">
              <a:solidFill>
                <a:srgbClr val="DB3B48"/>
              </a:solidFill>
              <a:latin typeface="Poppins SemiBold" panose="00000700000000000000" pitchFamily="2" charset="0"/>
              <a:ea typeface="Poppins"/>
              <a:cs typeface="Poppins SemiBold" panose="00000700000000000000" pitchFamily="2" charset="0"/>
              <a:sym typeface="Poppins"/>
            </a:endParaRPr>
          </a:p>
          <a:p>
            <a:pPr marL="457200" lvl="0" indent="-426296" algn="l" rtl="0">
              <a:spcBef>
                <a:spcPts val="0"/>
              </a:spcBef>
              <a:spcAft>
                <a:spcPts val="0"/>
              </a:spcAft>
              <a:buClr>
                <a:srgbClr val="DB3B48"/>
              </a:buClr>
              <a:buSzPts val="3113"/>
              <a:buFont typeface="Poppins"/>
              <a:buChar char="●"/>
            </a:pPr>
            <a:r>
              <a:rPr lang="en" sz="3200" b="1" dirty="0">
                <a:solidFill>
                  <a:srgbClr val="DB3B48"/>
                </a:solidFill>
                <a:latin typeface="Poppins SemiBold" panose="00000700000000000000" pitchFamily="2" charset="0"/>
                <a:ea typeface="Poppins"/>
                <a:cs typeface="Poppins SemiBold" panose="00000700000000000000" pitchFamily="2" charset="0"/>
                <a:sym typeface="Poppins"/>
              </a:rPr>
              <a:t>In person</a:t>
            </a:r>
            <a:endParaRPr sz="3200" b="1" dirty="0">
              <a:solidFill>
                <a:srgbClr val="DB3B48"/>
              </a:solidFill>
              <a:latin typeface="Poppins SemiBold" panose="00000700000000000000" pitchFamily="2" charset="0"/>
              <a:ea typeface="Poppins"/>
              <a:cs typeface="Poppins SemiBold" panose="00000700000000000000" pitchFamily="2" charset="0"/>
              <a:sym typeface="Poppins"/>
            </a:endParaRPr>
          </a:p>
          <a:p>
            <a:pPr marL="0" lvl="0" indent="0" algn="l" rtl="0">
              <a:spcBef>
                <a:spcPts val="0"/>
              </a:spcBef>
              <a:spcAft>
                <a:spcPts val="0"/>
              </a:spcAft>
              <a:buNone/>
            </a:pPr>
            <a:endParaRPr sz="3213" b="1" dirty="0">
              <a:solidFill>
                <a:srgbClr val="DB3B48"/>
              </a:solidFill>
              <a:latin typeface="Poppins"/>
              <a:ea typeface="Poppins"/>
              <a:cs typeface="Poppins"/>
              <a:sym typeface="Poppins"/>
            </a:endParaRPr>
          </a:p>
        </p:txBody>
      </p:sp>
      <p:sp>
        <p:nvSpPr>
          <p:cNvPr id="99" name="Google Shape;99;p14"/>
          <p:cNvSpPr txBox="1"/>
          <p:nvPr/>
        </p:nvSpPr>
        <p:spPr>
          <a:xfrm>
            <a:off x="100" y="1405025"/>
            <a:ext cx="10058400" cy="1046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5600" dirty="0">
                <a:solidFill>
                  <a:schemeClr val="lt1"/>
                </a:solidFill>
                <a:latin typeface="Poppins ExtraBold"/>
                <a:ea typeface="Poppins ExtraBold"/>
                <a:cs typeface="Poppins ExtraBold"/>
                <a:sym typeface="Poppins ExtraBold"/>
              </a:rPr>
              <a:t>Be sure your vote counts.</a:t>
            </a:r>
            <a:endParaRPr sz="5600" dirty="0">
              <a:solidFill>
                <a:schemeClr val="lt1"/>
              </a:solidFill>
              <a:latin typeface="Poppins ExtraBold"/>
              <a:ea typeface="Poppins ExtraBold"/>
              <a:cs typeface="Poppins ExtraBold"/>
              <a:sym typeface="Poppins ExtraBold"/>
            </a:endParaRPr>
          </a:p>
          <a:p>
            <a:pPr marL="0" lvl="0" indent="0" algn="ctr" rtl="0">
              <a:spcBef>
                <a:spcPts val="1000"/>
              </a:spcBef>
              <a:spcAft>
                <a:spcPts val="0"/>
              </a:spcAft>
              <a:buNone/>
            </a:pPr>
            <a:endParaRPr sz="5000" dirty="0">
              <a:solidFill>
                <a:srgbClr val="000000"/>
              </a:solidFill>
              <a:latin typeface="Poppins Black"/>
              <a:ea typeface="Poppins Black"/>
              <a:cs typeface="Poppins Black"/>
              <a:sym typeface="Poppins Black"/>
            </a:endParaRPr>
          </a:p>
        </p:txBody>
      </p:sp>
      <p:sp>
        <p:nvSpPr>
          <p:cNvPr id="100" name="Google Shape;100;p14"/>
          <p:cNvSpPr/>
          <p:nvPr/>
        </p:nvSpPr>
        <p:spPr>
          <a:xfrm>
            <a:off x="493428" y="3304883"/>
            <a:ext cx="3665100" cy="5943600"/>
          </a:xfrm>
          <a:prstGeom prst="roundRect">
            <a:avLst>
              <a:gd name="adj" fmla="val 7376"/>
            </a:avLst>
          </a:prstGeom>
          <a:noFill/>
          <a:ln w="38100" cap="flat" cmpd="sng">
            <a:solidFill>
              <a:srgbClr val="254B9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1" name="Google Shape;101;p14"/>
          <p:cNvSpPr txBox="1"/>
          <p:nvPr/>
        </p:nvSpPr>
        <p:spPr>
          <a:xfrm>
            <a:off x="100" y="13612795"/>
            <a:ext cx="10058400" cy="1046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 sz="5600">
                <a:solidFill>
                  <a:schemeClr val="lt1"/>
                </a:solidFill>
                <a:latin typeface="Poppins ExtraBold"/>
                <a:ea typeface="Poppins ExtraBold"/>
                <a:cs typeface="Poppins ExtraBold"/>
                <a:sym typeface="Poppins ExtraBold"/>
              </a:rPr>
              <a:t>Vote early. </a:t>
            </a:r>
            <a:endParaRPr sz="5600">
              <a:solidFill>
                <a:schemeClr val="lt1"/>
              </a:solidFill>
              <a:latin typeface="Poppins Medium"/>
              <a:ea typeface="Poppins Medium"/>
              <a:cs typeface="Poppins Medium"/>
              <a:sym typeface="Poppins Medium"/>
            </a:endParaRPr>
          </a:p>
          <a:p>
            <a:pPr marL="0" lvl="0" indent="0" algn="ctr" rtl="0">
              <a:spcBef>
                <a:spcPts val="1000"/>
              </a:spcBef>
              <a:spcAft>
                <a:spcPts val="0"/>
              </a:spcAft>
              <a:buNone/>
            </a:pPr>
            <a:endParaRPr sz="5000">
              <a:solidFill>
                <a:srgbClr val="000000"/>
              </a:solidFill>
              <a:latin typeface="Poppins Black"/>
              <a:ea typeface="Poppins Black"/>
              <a:cs typeface="Poppins Black"/>
              <a:sym typeface="Poppins Black"/>
            </a:endParaRPr>
          </a:p>
        </p:txBody>
      </p:sp>
      <p:sp>
        <p:nvSpPr>
          <p:cNvPr id="102" name="Google Shape;102;p14"/>
          <p:cNvSpPr txBox="1"/>
          <p:nvPr/>
        </p:nvSpPr>
        <p:spPr>
          <a:xfrm>
            <a:off x="306100" y="14505345"/>
            <a:ext cx="9752400" cy="1046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1000"/>
              </a:spcAft>
              <a:buNone/>
            </a:pPr>
            <a:r>
              <a:rPr lang="en" sz="5600">
                <a:solidFill>
                  <a:schemeClr val="lt1"/>
                </a:solidFill>
                <a:latin typeface="Poppins Medium"/>
                <a:ea typeface="Poppins Medium"/>
                <a:cs typeface="Poppins Medium"/>
                <a:sym typeface="Poppins Medium"/>
              </a:rPr>
              <a:t>Late ballots don’t count.</a:t>
            </a:r>
            <a:endParaRPr sz="3213">
              <a:solidFill>
                <a:schemeClr val="dk2"/>
              </a:solidFill>
            </a:endParaRPr>
          </a:p>
        </p:txBody>
      </p:sp>
      <p:sp>
        <p:nvSpPr>
          <p:cNvPr id="103" name="Google Shape;103;p14"/>
          <p:cNvSpPr txBox="1"/>
          <p:nvPr/>
        </p:nvSpPr>
        <p:spPr>
          <a:xfrm>
            <a:off x="-6374425" y="1047200"/>
            <a:ext cx="5943600" cy="746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dk2"/>
                </a:solidFill>
                <a:latin typeface="Poppins" panose="00000500000000000000" pitchFamily="2" charset="0"/>
                <a:ea typeface="Poppins"/>
                <a:cs typeface="Poppins" panose="00000500000000000000" pitchFamily="2" charset="0"/>
                <a:sym typeface="Poppins"/>
              </a:rPr>
              <a:t>Before printing: </a:t>
            </a:r>
            <a:endParaRPr sz="1800" b="1" dirty="0">
              <a:solidFill>
                <a:schemeClr val="dk2"/>
              </a:solidFill>
              <a:latin typeface="Poppins" panose="00000500000000000000" pitchFamily="2" charset="0"/>
              <a:ea typeface="Poppins"/>
              <a:cs typeface="Poppins" panose="00000500000000000000" pitchFamily="2" charset="0"/>
              <a:sym typeface="Poppins"/>
            </a:endParaRPr>
          </a:p>
          <a:p>
            <a:pPr marL="171450" lvl="0" indent="-174413" algn="l" rtl="0">
              <a:spcBef>
                <a:spcPts val="0"/>
              </a:spcBef>
              <a:spcAft>
                <a:spcPts val="0"/>
              </a:spcAft>
              <a:buClr>
                <a:schemeClr val="dk2"/>
              </a:buClr>
              <a:buSzPts val="1847"/>
              <a:buFont typeface="Poppins"/>
              <a:buAutoNum type="arabicPeriod"/>
            </a:pPr>
            <a:r>
              <a:rPr lang="en" sz="1800" u="sng" dirty="0">
                <a:solidFill>
                  <a:schemeClr val="accent5"/>
                </a:solidFill>
                <a:latin typeface="Poppins" panose="00000500000000000000" pitchFamily="2" charset="0"/>
                <a:ea typeface="Poppins"/>
                <a:cs typeface="Poppins" panose="00000500000000000000" pitchFamily="2" charset="0"/>
                <a:sym typeface="Poppins"/>
                <a:hlinkClick r:id="rId5">
                  <a:extLst>
                    <a:ext uri="{A12FA001-AC4F-418D-AE19-62706E023703}">
                      <ahyp:hlinkClr xmlns:ahyp="http://schemas.microsoft.com/office/drawing/2018/hyperlinkcolor" val="tx"/>
                    </a:ext>
                  </a:extLst>
                </a:hlinkClick>
              </a:rPr>
              <a:t>Create a QR code</a:t>
            </a:r>
            <a:r>
              <a:rPr lang="en" sz="1800" dirty="0">
                <a:solidFill>
                  <a:schemeClr val="dk2"/>
                </a:solidFill>
                <a:latin typeface="Poppins" panose="00000500000000000000" pitchFamily="2" charset="0"/>
                <a:ea typeface="Poppins"/>
                <a:cs typeface="Poppins" panose="00000500000000000000" pitchFamily="2" charset="0"/>
                <a:sym typeface="Poppins"/>
              </a:rPr>
              <a:t> linked to your web page or map showing drop box locations in your jurisdiction.</a:t>
            </a:r>
            <a:endParaRPr sz="1800" dirty="0">
              <a:solidFill>
                <a:schemeClr val="dk2"/>
              </a:solidFill>
              <a:latin typeface="Poppins" panose="00000500000000000000" pitchFamily="2" charset="0"/>
              <a:ea typeface="Poppins"/>
              <a:cs typeface="Poppins" panose="00000500000000000000" pitchFamily="2" charset="0"/>
              <a:sym typeface="Poppins"/>
            </a:endParaRPr>
          </a:p>
          <a:p>
            <a:pPr marL="171450" lvl="0" indent="-174413" algn="l" rtl="0">
              <a:spcBef>
                <a:spcPts val="0"/>
              </a:spcBef>
              <a:spcAft>
                <a:spcPts val="0"/>
              </a:spcAft>
              <a:buClr>
                <a:schemeClr val="dk2"/>
              </a:buClr>
              <a:buSzPts val="1847"/>
              <a:buFont typeface="Poppins"/>
              <a:buAutoNum type="arabicPeriod"/>
            </a:pPr>
            <a:r>
              <a:rPr lang="en" sz="1800" dirty="0">
                <a:solidFill>
                  <a:schemeClr val="dk2"/>
                </a:solidFill>
                <a:highlight>
                  <a:srgbClr val="F6BB04"/>
                </a:highlight>
                <a:latin typeface="Poppins" panose="00000500000000000000" pitchFamily="2" charset="0"/>
                <a:ea typeface="Poppins"/>
                <a:cs typeface="Poppins" panose="00000500000000000000" pitchFamily="2" charset="0"/>
                <a:sym typeface="Poppins"/>
              </a:rPr>
              <a:t>Replace the QR code placeholder box with the QR code.</a:t>
            </a:r>
            <a:r>
              <a:rPr lang="en" sz="1800" dirty="0">
                <a:solidFill>
                  <a:schemeClr val="dk2"/>
                </a:solidFill>
                <a:highlight>
                  <a:srgbClr val="A2C4C9"/>
                </a:highlight>
                <a:latin typeface="Poppins" panose="00000500000000000000" pitchFamily="2" charset="0"/>
                <a:ea typeface="Poppins"/>
                <a:cs typeface="Poppins" panose="00000500000000000000" pitchFamily="2" charset="0"/>
                <a:sym typeface="Poppins"/>
              </a:rPr>
              <a:t> </a:t>
            </a:r>
            <a:endParaRPr sz="1800" dirty="0">
              <a:solidFill>
                <a:schemeClr val="dk2"/>
              </a:solidFill>
              <a:highlight>
                <a:srgbClr val="A2C4C9"/>
              </a:highlight>
              <a:latin typeface="Poppins" panose="00000500000000000000" pitchFamily="2" charset="0"/>
              <a:ea typeface="Poppins"/>
              <a:cs typeface="Poppins" panose="00000500000000000000" pitchFamily="2" charset="0"/>
              <a:sym typeface="Poppins"/>
            </a:endParaRPr>
          </a:p>
          <a:p>
            <a:pPr marL="171450" lvl="0" indent="-174413" algn="l" rtl="0">
              <a:spcBef>
                <a:spcPts val="0"/>
              </a:spcBef>
              <a:spcAft>
                <a:spcPts val="0"/>
              </a:spcAft>
              <a:buClr>
                <a:schemeClr val="dk2"/>
              </a:buClr>
              <a:buSzPts val="1847"/>
              <a:buFont typeface="Poppins"/>
              <a:buAutoNum type="arabicPeriod"/>
            </a:pPr>
            <a:r>
              <a:rPr lang="en" sz="1800" dirty="0">
                <a:solidFill>
                  <a:schemeClr val="dk2"/>
                </a:solidFill>
                <a:latin typeface="Poppins" panose="00000500000000000000" pitchFamily="2" charset="0"/>
                <a:ea typeface="Poppins"/>
                <a:cs typeface="Poppins" panose="00000500000000000000" pitchFamily="2" charset="0"/>
                <a:sym typeface="Poppins"/>
              </a:rPr>
              <a:t>Test the QR code to be sure it works as expected.</a:t>
            </a:r>
            <a:endParaRPr sz="1800" dirty="0">
              <a:solidFill>
                <a:schemeClr val="dk2"/>
              </a:solidFill>
              <a:latin typeface="Poppins" panose="00000500000000000000" pitchFamily="2" charset="0"/>
              <a:ea typeface="Poppins"/>
              <a:cs typeface="Poppins" panose="00000500000000000000" pitchFamily="2" charset="0"/>
              <a:sym typeface="Poppins"/>
            </a:endParaRPr>
          </a:p>
          <a:p>
            <a:pPr marL="171450" lvl="0" indent="-174413" algn="l" rtl="0">
              <a:spcBef>
                <a:spcPts val="0"/>
              </a:spcBef>
              <a:spcAft>
                <a:spcPts val="0"/>
              </a:spcAft>
              <a:buClr>
                <a:schemeClr val="dk2"/>
              </a:buClr>
              <a:buSzPts val="1847"/>
              <a:buFont typeface="Poppins"/>
              <a:buAutoNum type="arabicPeriod"/>
            </a:pPr>
            <a:r>
              <a:rPr lang="en" sz="1800" dirty="0">
                <a:solidFill>
                  <a:schemeClr val="dk2"/>
                </a:solidFill>
                <a:highlight>
                  <a:srgbClr val="F6BB04"/>
                </a:highlight>
                <a:latin typeface="Poppins" panose="00000500000000000000" pitchFamily="2" charset="0"/>
                <a:ea typeface="Poppins"/>
                <a:cs typeface="Poppins" panose="00000500000000000000" pitchFamily="2" charset="0"/>
                <a:sym typeface="Poppins"/>
              </a:rPr>
              <a:t>Replace the gray office seal or logo placeholder box with your seal or logo</a:t>
            </a:r>
            <a:r>
              <a:rPr lang="en" sz="1800" dirty="0">
                <a:solidFill>
                  <a:schemeClr val="dk2"/>
                </a:solidFill>
                <a:latin typeface="Poppins" panose="00000500000000000000" pitchFamily="2" charset="0"/>
                <a:ea typeface="Poppins"/>
                <a:cs typeface="Poppins" panose="00000500000000000000" pitchFamily="2" charset="0"/>
                <a:sym typeface="Poppins"/>
              </a:rPr>
              <a:t>. This lets voters know this messaging is official. </a:t>
            </a:r>
            <a:endParaRPr sz="1800" dirty="0">
              <a:solidFill>
                <a:schemeClr val="dk2"/>
              </a:solidFill>
              <a:latin typeface="Poppins" panose="00000500000000000000" pitchFamily="2" charset="0"/>
              <a:ea typeface="Poppins"/>
              <a:cs typeface="Poppins" panose="00000500000000000000" pitchFamily="2" charset="0"/>
              <a:sym typeface="Poppins"/>
            </a:endParaRPr>
          </a:p>
          <a:p>
            <a:pPr marL="171450" lvl="0" indent="-174413" algn="l" rtl="0">
              <a:spcBef>
                <a:spcPts val="0"/>
              </a:spcBef>
              <a:spcAft>
                <a:spcPts val="0"/>
              </a:spcAft>
              <a:buClr>
                <a:schemeClr val="dk2"/>
              </a:buClr>
              <a:buSzPts val="1847"/>
              <a:buFont typeface="Poppins"/>
              <a:buAutoNum type="arabicPeriod"/>
            </a:pPr>
            <a:r>
              <a:rPr lang="en" sz="1800" dirty="0">
                <a:solidFill>
                  <a:schemeClr val="dk2"/>
                </a:solidFill>
                <a:latin typeface="Poppins" panose="00000500000000000000" pitchFamily="2" charset="0"/>
                <a:ea typeface="Poppins"/>
                <a:cs typeface="Poppins" panose="00000500000000000000" pitchFamily="2" charset="0"/>
                <a:sym typeface="Poppins"/>
              </a:rPr>
              <a:t>Go to File &gt; Download and select PDF. Print on 11x17-inch (tabloid) paper and display.</a:t>
            </a:r>
            <a:br>
              <a:rPr lang="en" sz="1800" dirty="0">
                <a:solidFill>
                  <a:schemeClr val="dk2"/>
                </a:solidFill>
                <a:latin typeface="Poppins" panose="00000500000000000000" pitchFamily="2" charset="0"/>
                <a:ea typeface="Poppins"/>
                <a:cs typeface="Poppins" panose="00000500000000000000" pitchFamily="2" charset="0"/>
                <a:sym typeface="Poppins"/>
              </a:rPr>
            </a:br>
            <a:endParaRPr sz="1800" dirty="0">
              <a:solidFill>
                <a:schemeClr val="dk2"/>
              </a:solidFill>
              <a:latin typeface="Poppins" panose="00000500000000000000" pitchFamily="2" charset="0"/>
              <a:ea typeface="Poppins"/>
              <a:cs typeface="Poppins" panose="00000500000000000000" pitchFamily="2" charset="0"/>
              <a:sym typeface="Poppins"/>
            </a:endParaRPr>
          </a:p>
          <a:p>
            <a:pPr marL="0" lvl="0" indent="0" algn="l" rtl="0">
              <a:spcBef>
                <a:spcPts val="0"/>
              </a:spcBef>
              <a:spcAft>
                <a:spcPts val="0"/>
              </a:spcAft>
              <a:buNone/>
            </a:pPr>
            <a:r>
              <a:rPr lang="en" sz="1800" b="1" dirty="0">
                <a:solidFill>
                  <a:schemeClr val="dk2"/>
                </a:solidFill>
                <a:latin typeface="Poppins" panose="00000500000000000000" pitchFamily="2" charset="0"/>
                <a:ea typeface="Poppins Medium"/>
                <a:cs typeface="Poppins" panose="00000500000000000000" pitchFamily="2" charset="0"/>
                <a:sym typeface="Poppins Medium"/>
              </a:rPr>
              <a:t>Note: </a:t>
            </a:r>
            <a:r>
              <a:rPr lang="en" sz="1800" dirty="0">
                <a:solidFill>
                  <a:schemeClr val="dk2"/>
                </a:solidFill>
                <a:latin typeface="Poppins" panose="00000500000000000000" pitchFamily="2" charset="0"/>
                <a:ea typeface="Poppins"/>
                <a:cs typeface="Poppins" panose="00000500000000000000" pitchFamily="2" charset="0"/>
                <a:sym typeface="Poppins"/>
              </a:rPr>
              <a:t>In this layout, the yellow background color extends beyond the edge of the poster. The crop marks at the corners show the true edge. To ensure the poster prints to the edge, send the file to a print shop and request a “full bleed.”</a:t>
            </a:r>
            <a:endParaRPr sz="1800" dirty="0">
              <a:solidFill>
                <a:schemeClr val="dk2"/>
              </a:solidFill>
              <a:latin typeface="Poppins" panose="00000500000000000000" pitchFamily="2" charset="0"/>
              <a:ea typeface="Poppins"/>
              <a:cs typeface="Poppins" panose="00000500000000000000" pitchFamily="2" charset="0"/>
              <a:sym typeface="Poppins"/>
            </a:endParaRPr>
          </a:p>
          <a:p>
            <a:pPr marL="0" lvl="0" indent="0" algn="l" rtl="0">
              <a:spcBef>
                <a:spcPts val="0"/>
              </a:spcBef>
              <a:spcAft>
                <a:spcPts val="0"/>
              </a:spcAft>
              <a:buNone/>
            </a:pPr>
            <a:endParaRPr sz="3213" dirty="0">
              <a:solidFill>
                <a:schemeClr val="dk2"/>
              </a:solidFill>
            </a:endParaRPr>
          </a:p>
        </p:txBody>
      </p:sp>
      <p:sp>
        <p:nvSpPr>
          <p:cNvPr id="104" name="Google Shape;104;p14"/>
          <p:cNvSpPr/>
          <p:nvPr/>
        </p:nvSpPr>
        <p:spPr>
          <a:xfrm>
            <a:off x="3692500" y="11862098"/>
            <a:ext cx="2214300" cy="1398900"/>
          </a:xfrm>
          <a:prstGeom prst="roundRect">
            <a:avLst>
              <a:gd name="adj" fmla="val 16667"/>
            </a:avLst>
          </a:prstGeom>
          <a:noFill/>
          <a:ln w="9525" cap="flat" cmpd="sng">
            <a:solidFill>
              <a:srgbClr val="B7B7B7"/>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B7B7B7"/>
                </a:solidFill>
              </a:rPr>
              <a:t>ADD YOUR OFFICE’S SEAL OR LOGO HERE </a:t>
            </a:r>
            <a:endParaRPr sz="1800">
              <a:solidFill>
                <a:srgbClr val="B7B7B7"/>
              </a:solidFill>
            </a:endParaRPr>
          </a:p>
        </p:txBody>
      </p:sp>
      <p:sp>
        <p:nvSpPr>
          <p:cNvPr id="105" name="Google Shape;105;p14"/>
          <p:cNvSpPr/>
          <p:nvPr/>
        </p:nvSpPr>
        <p:spPr>
          <a:xfrm>
            <a:off x="8790775" y="8135925"/>
            <a:ext cx="476400" cy="4764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06" name="Google Shape;106;p14"/>
          <p:cNvGrpSpPr/>
          <p:nvPr/>
        </p:nvGrpSpPr>
        <p:grpSpPr>
          <a:xfrm>
            <a:off x="8060790" y="7774660"/>
            <a:ext cx="1600057" cy="1675673"/>
            <a:chOff x="3177277" y="6709249"/>
            <a:chExt cx="3703836" cy="3889676"/>
          </a:xfrm>
        </p:grpSpPr>
        <p:pic>
          <p:nvPicPr>
            <p:cNvPr id="107" name="Google Shape;107;p14" title="Oct27.png"/>
            <p:cNvPicPr preferRelativeResize="0"/>
            <p:nvPr/>
          </p:nvPicPr>
          <p:blipFill>
            <a:blip r:embed="rId6">
              <a:alphaModFix/>
            </a:blip>
            <a:stretch>
              <a:fillRect/>
            </a:stretch>
          </p:blipFill>
          <p:spPr>
            <a:xfrm>
              <a:off x="3177277" y="6709249"/>
              <a:ext cx="3703836" cy="3889676"/>
            </a:xfrm>
            <a:prstGeom prst="rect">
              <a:avLst/>
            </a:prstGeom>
            <a:noFill/>
            <a:ln>
              <a:noFill/>
            </a:ln>
          </p:spPr>
        </p:pic>
        <p:sp>
          <p:nvSpPr>
            <p:cNvPr id="108" name="Google Shape;108;p14"/>
            <p:cNvSpPr/>
            <p:nvPr/>
          </p:nvSpPr>
          <p:spPr>
            <a:xfrm>
              <a:off x="3313050" y="6781800"/>
              <a:ext cx="3471300" cy="3716100"/>
            </a:xfrm>
            <a:prstGeom prst="roundRect">
              <a:avLst>
                <a:gd name="adj" fmla="val 9302"/>
              </a:avLst>
            </a:prstGeom>
            <a:noFill/>
            <a:ln w="38100" cap="flat" cmpd="sng">
              <a:solidFill>
                <a:srgbClr val="254B9E"/>
              </a:solidFill>
              <a:prstDash val="solid"/>
              <a:round/>
              <a:headEnd type="none" w="sm" len="sm"/>
              <a:tailEnd type="none" w="sm" len="sm"/>
            </a:ln>
          </p:spPr>
          <p:txBody>
            <a:bodyPr spcFirstLastPara="1" wrap="square" lIns="66350" tIns="66350" rIns="66350" bIns="66350" anchor="ctr" anchorCtr="0">
              <a:noAutofit/>
            </a:bodyPr>
            <a:lstStyle/>
            <a:p>
              <a:pPr marL="0" lvl="0" indent="0" algn="ctr" rtl="0">
                <a:spcBef>
                  <a:spcPts val="0"/>
                </a:spcBef>
                <a:spcAft>
                  <a:spcPts val="0"/>
                </a:spcAft>
                <a:buNone/>
              </a:pPr>
              <a:endParaRPr sz="1015"/>
            </a:p>
          </p:txBody>
        </p:sp>
      </p:grpSp>
      <p:sp>
        <p:nvSpPr>
          <p:cNvPr id="109" name="Google Shape;109;p14"/>
          <p:cNvSpPr/>
          <p:nvPr/>
        </p:nvSpPr>
        <p:spPr>
          <a:xfrm>
            <a:off x="3943747" y="3487725"/>
            <a:ext cx="357300" cy="4062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10" name="Google Shape;110;p14"/>
          <p:cNvGrpSpPr/>
          <p:nvPr/>
        </p:nvGrpSpPr>
        <p:grpSpPr>
          <a:xfrm>
            <a:off x="3585126" y="3056520"/>
            <a:ext cx="1600057" cy="1675673"/>
            <a:chOff x="3177277" y="6709249"/>
            <a:chExt cx="3703836" cy="3889676"/>
          </a:xfrm>
        </p:grpSpPr>
        <p:pic>
          <p:nvPicPr>
            <p:cNvPr id="111" name="Google Shape;111;p14" title="Oct27.png"/>
            <p:cNvPicPr preferRelativeResize="0"/>
            <p:nvPr/>
          </p:nvPicPr>
          <p:blipFill>
            <a:blip r:embed="rId6">
              <a:alphaModFix/>
            </a:blip>
            <a:stretch>
              <a:fillRect/>
            </a:stretch>
          </p:blipFill>
          <p:spPr>
            <a:xfrm>
              <a:off x="3177277" y="6709249"/>
              <a:ext cx="3703836" cy="3889676"/>
            </a:xfrm>
            <a:prstGeom prst="rect">
              <a:avLst/>
            </a:prstGeom>
            <a:noFill/>
            <a:ln>
              <a:noFill/>
            </a:ln>
          </p:spPr>
        </p:pic>
        <p:sp>
          <p:nvSpPr>
            <p:cNvPr id="112" name="Google Shape;112;p14"/>
            <p:cNvSpPr/>
            <p:nvPr/>
          </p:nvSpPr>
          <p:spPr>
            <a:xfrm>
              <a:off x="3313050" y="6781800"/>
              <a:ext cx="3471300" cy="3716100"/>
            </a:xfrm>
            <a:prstGeom prst="roundRect">
              <a:avLst>
                <a:gd name="adj" fmla="val 9302"/>
              </a:avLst>
            </a:prstGeom>
            <a:noFill/>
            <a:ln w="38100" cap="flat" cmpd="sng">
              <a:solidFill>
                <a:srgbClr val="254B9E"/>
              </a:solidFill>
              <a:prstDash val="solid"/>
              <a:round/>
              <a:headEnd type="none" w="sm" len="sm"/>
              <a:tailEnd type="none" w="sm" len="sm"/>
            </a:ln>
          </p:spPr>
          <p:txBody>
            <a:bodyPr spcFirstLastPara="1" wrap="square" lIns="51450" tIns="51450" rIns="51450" bIns="51450" anchor="ctr" anchorCtr="0">
              <a:noAutofit/>
            </a:bodyPr>
            <a:lstStyle/>
            <a:p>
              <a:pPr marL="0" lvl="0" indent="0" algn="ctr" rtl="0">
                <a:spcBef>
                  <a:spcPts val="0"/>
                </a:spcBef>
                <a:spcAft>
                  <a:spcPts val="0"/>
                </a:spcAft>
                <a:buNone/>
              </a:pPr>
              <a:endParaRPr sz="787"/>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352</Words>
  <Application>Microsoft Office PowerPoint</Application>
  <PresentationFormat>Custom</PresentationFormat>
  <Paragraphs>43</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Poppins SemiBold</vt:lpstr>
      <vt:lpstr>Arial</vt:lpstr>
      <vt:lpstr>Poppins Medium</vt:lpstr>
      <vt:lpstr>Poppins Black</vt:lpstr>
      <vt:lpstr>Poppins</vt:lpstr>
      <vt:lpstr>Poppins ExtraBold</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
  <cp:revision>1</cp:revision>
  <dcterms:modified xsi:type="dcterms:W3CDTF">2026-02-27T18:22:32Z</dcterms:modified>
</cp:coreProperties>
</file>