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embedTrueTypeFonts="1" saveSubsetFonts="1" autoCompressPictures="0">
  <p:sldMasterIdLst>
    <p:sldMasterId id="2147483659" r:id="rId1"/>
  </p:sldMasterIdLst>
  <p:notesMasterIdLst>
    <p:notesMasterId r:id="rId4"/>
  </p:notesMasterIdLst>
  <p:sldIdLst>
    <p:sldId id="256" r:id="rId2"/>
    <p:sldId id="257" r:id="rId3"/>
  </p:sldIdLst>
  <p:sldSz cx="15544800" cy="10058400"/>
  <p:notesSz cx="9601200" cy="15087600"/>
  <p:embeddedFontLst>
    <p:embeddedFont>
      <p:font typeface="IBM Plex Sans" panose="020B0503050203000203" pitchFamily="34" charset="0"/>
      <p:regular r:id="rId5"/>
      <p:bold r:id="rId6"/>
      <p:italic r:id="rId7"/>
      <p:boldItalic r:id="rId8"/>
    </p:embeddedFont>
    <p:embeddedFont>
      <p:font typeface="Lato" panose="020F0502020204030203" pitchFamily="34" charset="0"/>
      <p:regular r:id="rId9"/>
      <p:bold r:id="rId10"/>
      <p:italic r:id="rId11"/>
      <p:boldItalic r:id="rId12"/>
    </p:embeddedFont>
    <p:embeddedFont>
      <p:font typeface="Lato Black" panose="020F0502020204030203" pitchFamily="34" charset="0"/>
      <p:bold r:id="rId13"/>
      <p:boldItalic r:id="rId14"/>
    </p:embeddedFont>
    <p:embeddedFont>
      <p:font typeface="Lobster" panose="00000500000000000000" pitchFamily="2" charset="0"/>
      <p:regular r:id="rId1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3168">
          <p15:clr>
            <a:srgbClr val="747775"/>
          </p15:clr>
        </p15:guide>
        <p15:guide id="2" pos="4896">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DCBCF"/>
    <a:srgbClr val="45818E"/>
    <a:srgbClr val="D0E0E3"/>
    <a:srgbClr val="A2C4C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33" d="100"/>
          <a:sy n="33" d="100"/>
        </p:scale>
        <p:origin x="1512" y="216"/>
      </p:cViewPr>
      <p:guideLst>
        <p:guide orient="horz" pos="3168"/>
        <p:guide pos="489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4.fntdata"/><Relationship Id="rId13" Type="http://schemas.openxmlformats.org/officeDocument/2006/relationships/font" Target="fonts/font9.fntdata"/><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font" Target="fonts/font3.fntdata"/><Relationship Id="rId12" Type="http://schemas.openxmlformats.org/officeDocument/2006/relationships/font" Target="fonts/font8.fntdata"/><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font" Target="fonts/font2.fntdata"/><Relationship Id="rId11" Type="http://schemas.openxmlformats.org/officeDocument/2006/relationships/font" Target="fonts/font7.fntdata"/><Relationship Id="rId5" Type="http://schemas.openxmlformats.org/officeDocument/2006/relationships/font" Target="fonts/font1.fntdata"/><Relationship Id="rId15" Type="http://schemas.openxmlformats.org/officeDocument/2006/relationships/font" Target="fonts/font11.fntdata"/><Relationship Id="rId10" Type="http://schemas.openxmlformats.org/officeDocument/2006/relationships/font" Target="fonts/font6.fntdata"/><Relationship Id="rId19" Type="http://schemas.openxmlformats.org/officeDocument/2006/relationships/tableStyles" Target="tableStyles.xml"/><Relationship Id="rId4" Type="http://schemas.openxmlformats.org/officeDocument/2006/relationships/notesMaster" Target="notesMasters/notesMaster1.xml"/><Relationship Id="rId9" Type="http://schemas.openxmlformats.org/officeDocument/2006/relationships/font" Target="fonts/font5.fntdata"/><Relationship Id="rId14" Type="http://schemas.openxmlformats.org/officeDocument/2006/relationships/font" Target="fonts/font10.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430213" y="1131888"/>
            <a:ext cx="8742362" cy="56578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960120" y="7166610"/>
            <a:ext cx="7680960" cy="6789420"/>
          </a:xfrm>
          <a:prstGeom prst="rect">
            <a:avLst/>
          </a:prstGeom>
          <a:noFill/>
          <a:ln>
            <a:noFill/>
          </a:ln>
        </p:spPr>
        <p:txBody>
          <a:bodyPr spcFirstLastPara="1" wrap="square" lIns="141050" tIns="141050" rIns="141050" bIns="141050"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428625" y="1131888"/>
            <a:ext cx="8743950" cy="56578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960120" y="7166610"/>
            <a:ext cx="7680960" cy="6789420"/>
          </a:xfrm>
          <a:prstGeom prst="rect">
            <a:avLst/>
          </a:prstGeom>
        </p:spPr>
        <p:txBody>
          <a:bodyPr spcFirstLastPara="1" wrap="square" lIns="141050" tIns="141050" rIns="141050" bIns="141050" anchor="t" anchorCtr="0">
            <a:noAutofit/>
          </a:bodyPr>
          <a:lstStyle/>
          <a:p>
            <a:pPr marL="0" indent="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g3b7d32db016_0_1:notes"/>
          <p:cNvSpPr>
            <a:spLocks noGrp="1" noRot="1" noChangeAspect="1"/>
          </p:cNvSpPr>
          <p:nvPr>
            <p:ph type="sldImg" idx="2"/>
          </p:nvPr>
        </p:nvSpPr>
        <p:spPr>
          <a:xfrm>
            <a:off x="428625" y="1131888"/>
            <a:ext cx="8743950" cy="56578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 name="Google Shape;71;g3b7d32db016_0_1:notes"/>
          <p:cNvSpPr txBox="1">
            <a:spLocks noGrp="1"/>
          </p:cNvSpPr>
          <p:nvPr>
            <p:ph type="body" idx="1"/>
          </p:nvPr>
        </p:nvSpPr>
        <p:spPr>
          <a:xfrm>
            <a:off x="960120" y="7166610"/>
            <a:ext cx="7680960" cy="6789420"/>
          </a:xfrm>
          <a:prstGeom prst="rect">
            <a:avLst/>
          </a:prstGeom>
        </p:spPr>
        <p:txBody>
          <a:bodyPr spcFirstLastPara="1" wrap="square" lIns="141050" tIns="141050" rIns="141050" bIns="141050" anchor="t" anchorCtr="0">
            <a:noAutofit/>
          </a:bodyPr>
          <a:lstStyle/>
          <a:p>
            <a:pPr marL="0" indent="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529904" y="1456058"/>
            <a:ext cx="14484900" cy="4014000"/>
          </a:xfrm>
          <a:prstGeom prst="rect">
            <a:avLst/>
          </a:prstGeom>
        </p:spPr>
        <p:txBody>
          <a:bodyPr spcFirstLastPara="1" wrap="square" lIns="163200" tIns="163200" rIns="163200" bIns="163200" anchor="b" anchorCtr="0">
            <a:normAutofit/>
          </a:bodyPr>
          <a:lstStyle>
            <a:lvl1pPr lvl="0" algn="ctr">
              <a:spcBef>
                <a:spcPts val="0"/>
              </a:spcBef>
              <a:spcAft>
                <a:spcPts val="0"/>
              </a:spcAft>
              <a:buSzPts val="9283"/>
              <a:buNone/>
              <a:defRPr sz="9282"/>
            </a:lvl1pPr>
            <a:lvl2pPr lvl="1" algn="ctr">
              <a:spcBef>
                <a:spcPts val="0"/>
              </a:spcBef>
              <a:spcAft>
                <a:spcPts val="0"/>
              </a:spcAft>
              <a:buSzPts val="9283"/>
              <a:buNone/>
              <a:defRPr sz="9282"/>
            </a:lvl2pPr>
            <a:lvl3pPr lvl="2" algn="ctr">
              <a:spcBef>
                <a:spcPts val="0"/>
              </a:spcBef>
              <a:spcAft>
                <a:spcPts val="0"/>
              </a:spcAft>
              <a:buSzPts val="9283"/>
              <a:buNone/>
              <a:defRPr sz="9282"/>
            </a:lvl3pPr>
            <a:lvl4pPr lvl="3" algn="ctr">
              <a:spcBef>
                <a:spcPts val="0"/>
              </a:spcBef>
              <a:spcAft>
                <a:spcPts val="0"/>
              </a:spcAft>
              <a:buSzPts val="9283"/>
              <a:buNone/>
              <a:defRPr sz="9282"/>
            </a:lvl4pPr>
            <a:lvl5pPr lvl="4" algn="ctr">
              <a:spcBef>
                <a:spcPts val="0"/>
              </a:spcBef>
              <a:spcAft>
                <a:spcPts val="0"/>
              </a:spcAft>
              <a:buSzPts val="9283"/>
              <a:buNone/>
              <a:defRPr sz="9282"/>
            </a:lvl5pPr>
            <a:lvl6pPr lvl="5" algn="ctr">
              <a:spcBef>
                <a:spcPts val="0"/>
              </a:spcBef>
              <a:spcAft>
                <a:spcPts val="0"/>
              </a:spcAft>
              <a:buSzPts val="9283"/>
              <a:buNone/>
              <a:defRPr sz="9282"/>
            </a:lvl6pPr>
            <a:lvl7pPr lvl="6" algn="ctr">
              <a:spcBef>
                <a:spcPts val="0"/>
              </a:spcBef>
              <a:spcAft>
                <a:spcPts val="0"/>
              </a:spcAft>
              <a:buSzPts val="9283"/>
              <a:buNone/>
              <a:defRPr sz="9282"/>
            </a:lvl7pPr>
            <a:lvl8pPr lvl="7" algn="ctr">
              <a:spcBef>
                <a:spcPts val="0"/>
              </a:spcBef>
              <a:spcAft>
                <a:spcPts val="0"/>
              </a:spcAft>
              <a:buSzPts val="9283"/>
              <a:buNone/>
              <a:defRPr sz="9282"/>
            </a:lvl8pPr>
            <a:lvl9pPr lvl="8" algn="ctr">
              <a:spcBef>
                <a:spcPts val="0"/>
              </a:spcBef>
              <a:spcAft>
                <a:spcPts val="0"/>
              </a:spcAft>
              <a:buSzPts val="9283"/>
              <a:buNone/>
              <a:defRPr sz="9282"/>
            </a:lvl9pPr>
          </a:lstStyle>
          <a:p>
            <a:endParaRPr/>
          </a:p>
        </p:txBody>
      </p:sp>
      <p:sp>
        <p:nvSpPr>
          <p:cNvPr id="11" name="Google Shape;11;p2"/>
          <p:cNvSpPr txBox="1">
            <a:spLocks noGrp="1"/>
          </p:cNvSpPr>
          <p:nvPr>
            <p:ph type="subTitle" idx="1"/>
          </p:nvPr>
        </p:nvSpPr>
        <p:spPr>
          <a:xfrm>
            <a:off x="529890" y="5542289"/>
            <a:ext cx="14484900" cy="1550100"/>
          </a:xfrm>
          <a:prstGeom prst="rect">
            <a:avLst/>
          </a:prstGeom>
        </p:spPr>
        <p:txBody>
          <a:bodyPr spcFirstLastPara="1" wrap="square" lIns="163200" tIns="163200" rIns="163200" bIns="163200" anchor="t" anchorCtr="0">
            <a:normAutofit/>
          </a:bodyPr>
          <a:lstStyle>
            <a:lvl1pPr lvl="0" algn="ctr">
              <a:lnSpc>
                <a:spcPct val="100000"/>
              </a:lnSpc>
              <a:spcBef>
                <a:spcPts val="0"/>
              </a:spcBef>
              <a:spcAft>
                <a:spcPts val="0"/>
              </a:spcAft>
              <a:buSzPts val="4999"/>
              <a:buNone/>
              <a:defRPr sz="4998"/>
            </a:lvl1pPr>
            <a:lvl2pPr lvl="1" algn="ctr">
              <a:lnSpc>
                <a:spcPct val="100000"/>
              </a:lnSpc>
              <a:spcBef>
                <a:spcPts val="0"/>
              </a:spcBef>
              <a:spcAft>
                <a:spcPts val="0"/>
              </a:spcAft>
              <a:buSzPts val="4999"/>
              <a:buNone/>
              <a:defRPr sz="4998"/>
            </a:lvl2pPr>
            <a:lvl3pPr lvl="2" algn="ctr">
              <a:lnSpc>
                <a:spcPct val="100000"/>
              </a:lnSpc>
              <a:spcBef>
                <a:spcPts val="0"/>
              </a:spcBef>
              <a:spcAft>
                <a:spcPts val="0"/>
              </a:spcAft>
              <a:buSzPts val="4999"/>
              <a:buNone/>
              <a:defRPr sz="4998"/>
            </a:lvl3pPr>
            <a:lvl4pPr lvl="3" algn="ctr">
              <a:lnSpc>
                <a:spcPct val="100000"/>
              </a:lnSpc>
              <a:spcBef>
                <a:spcPts val="0"/>
              </a:spcBef>
              <a:spcAft>
                <a:spcPts val="0"/>
              </a:spcAft>
              <a:buSzPts val="4999"/>
              <a:buNone/>
              <a:defRPr sz="4998"/>
            </a:lvl4pPr>
            <a:lvl5pPr lvl="4" algn="ctr">
              <a:lnSpc>
                <a:spcPct val="100000"/>
              </a:lnSpc>
              <a:spcBef>
                <a:spcPts val="0"/>
              </a:spcBef>
              <a:spcAft>
                <a:spcPts val="0"/>
              </a:spcAft>
              <a:buSzPts val="4999"/>
              <a:buNone/>
              <a:defRPr sz="4998"/>
            </a:lvl5pPr>
            <a:lvl6pPr lvl="5" algn="ctr">
              <a:lnSpc>
                <a:spcPct val="100000"/>
              </a:lnSpc>
              <a:spcBef>
                <a:spcPts val="0"/>
              </a:spcBef>
              <a:spcAft>
                <a:spcPts val="0"/>
              </a:spcAft>
              <a:buSzPts val="4999"/>
              <a:buNone/>
              <a:defRPr sz="4998"/>
            </a:lvl6pPr>
            <a:lvl7pPr lvl="6" algn="ctr">
              <a:lnSpc>
                <a:spcPct val="100000"/>
              </a:lnSpc>
              <a:spcBef>
                <a:spcPts val="0"/>
              </a:spcBef>
              <a:spcAft>
                <a:spcPts val="0"/>
              </a:spcAft>
              <a:buSzPts val="4999"/>
              <a:buNone/>
              <a:defRPr sz="4998"/>
            </a:lvl7pPr>
            <a:lvl8pPr lvl="7" algn="ctr">
              <a:lnSpc>
                <a:spcPct val="100000"/>
              </a:lnSpc>
              <a:spcBef>
                <a:spcPts val="0"/>
              </a:spcBef>
              <a:spcAft>
                <a:spcPts val="0"/>
              </a:spcAft>
              <a:buSzPts val="4999"/>
              <a:buNone/>
              <a:defRPr sz="4998"/>
            </a:lvl8pPr>
            <a:lvl9pPr lvl="8" algn="ctr">
              <a:lnSpc>
                <a:spcPct val="100000"/>
              </a:lnSpc>
              <a:spcBef>
                <a:spcPts val="0"/>
              </a:spcBef>
              <a:spcAft>
                <a:spcPts val="0"/>
              </a:spcAft>
              <a:buSzPts val="4999"/>
              <a:buNone/>
              <a:defRPr sz="4998"/>
            </a:lvl9pPr>
          </a:lstStyle>
          <a:p>
            <a:endParaRPr/>
          </a:p>
        </p:txBody>
      </p:sp>
      <p:sp>
        <p:nvSpPr>
          <p:cNvPr id="12" name="Google Shape;12;p2"/>
          <p:cNvSpPr txBox="1">
            <a:spLocks noGrp="1"/>
          </p:cNvSpPr>
          <p:nvPr>
            <p:ph type="sldNum" idx="12"/>
          </p:nvPr>
        </p:nvSpPr>
        <p:spPr>
          <a:xfrm>
            <a:off x="14403178" y="9119180"/>
            <a:ext cx="932700" cy="769800"/>
          </a:xfrm>
          <a:prstGeom prst="rect">
            <a:avLst/>
          </a:prstGeom>
        </p:spPr>
        <p:txBody>
          <a:bodyPr spcFirstLastPara="1" wrap="square" lIns="163200" tIns="163200" rIns="163200" bIns="163200" anchor="ctr" anchorCtr="0">
            <a:normAutofit/>
          </a:bodyPr>
          <a:lstStyle>
            <a:lvl1pPr lvl="0">
              <a:buNone/>
              <a:defRPr sz="1785"/>
            </a:lvl1pPr>
            <a:lvl2pPr lvl="1">
              <a:buNone/>
              <a:defRPr sz="1785"/>
            </a:lvl2pPr>
            <a:lvl3pPr lvl="2">
              <a:buNone/>
              <a:defRPr sz="1785"/>
            </a:lvl3pPr>
            <a:lvl4pPr lvl="3">
              <a:buNone/>
              <a:defRPr sz="1785"/>
            </a:lvl4pPr>
            <a:lvl5pPr lvl="4">
              <a:buNone/>
              <a:defRPr sz="1785"/>
            </a:lvl5pPr>
            <a:lvl6pPr lvl="5">
              <a:buNone/>
              <a:defRPr sz="1785"/>
            </a:lvl6pPr>
            <a:lvl7pPr lvl="6">
              <a:buNone/>
              <a:defRPr sz="1785"/>
            </a:lvl7pPr>
            <a:lvl8pPr lvl="7">
              <a:buNone/>
              <a:defRPr sz="1785"/>
            </a:lvl8pPr>
            <a:lvl9pPr lvl="8">
              <a:buNone/>
              <a:defRPr sz="1785"/>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529890" y="2163089"/>
            <a:ext cx="14484900" cy="3839700"/>
          </a:xfrm>
          <a:prstGeom prst="rect">
            <a:avLst/>
          </a:prstGeom>
        </p:spPr>
        <p:txBody>
          <a:bodyPr spcFirstLastPara="1" wrap="square" lIns="163200" tIns="163200" rIns="163200" bIns="163200" anchor="b" anchorCtr="0">
            <a:normAutofit/>
          </a:bodyPr>
          <a:lstStyle>
            <a:lvl1pPr lvl="0" algn="ctr">
              <a:spcBef>
                <a:spcPts val="0"/>
              </a:spcBef>
              <a:spcAft>
                <a:spcPts val="0"/>
              </a:spcAft>
              <a:buSzPts val="21422"/>
              <a:buNone/>
              <a:defRPr sz="21422"/>
            </a:lvl1pPr>
            <a:lvl2pPr lvl="1" algn="ctr">
              <a:spcBef>
                <a:spcPts val="0"/>
              </a:spcBef>
              <a:spcAft>
                <a:spcPts val="0"/>
              </a:spcAft>
              <a:buSzPts val="21422"/>
              <a:buNone/>
              <a:defRPr sz="21422"/>
            </a:lvl2pPr>
            <a:lvl3pPr lvl="2" algn="ctr">
              <a:spcBef>
                <a:spcPts val="0"/>
              </a:spcBef>
              <a:spcAft>
                <a:spcPts val="0"/>
              </a:spcAft>
              <a:buSzPts val="21422"/>
              <a:buNone/>
              <a:defRPr sz="21422"/>
            </a:lvl3pPr>
            <a:lvl4pPr lvl="3" algn="ctr">
              <a:spcBef>
                <a:spcPts val="0"/>
              </a:spcBef>
              <a:spcAft>
                <a:spcPts val="0"/>
              </a:spcAft>
              <a:buSzPts val="21422"/>
              <a:buNone/>
              <a:defRPr sz="21422"/>
            </a:lvl4pPr>
            <a:lvl5pPr lvl="4" algn="ctr">
              <a:spcBef>
                <a:spcPts val="0"/>
              </a:spcBef>
              <a:spcAft>
                <a:spcPts val="0"/>
              </a:spcAft>
              <a:buSzPts val="21422"/>
              <a:buNone/>
              <a:defRPr sz="21422"/>
            </a:lvl5pPr>
            <a:lvl6pPr lvl="5" algn="ctr">
              <a:spcBef>
                <a:spcPts val="0"/>
              </a:spcBef>
              <a:spcAft>
                <a:spcPts val="0"/>
              </a:spcAft>
              <a:buSzPts val="21422"/>
              <a:buNone/>
              <a:defRPr sz="21422"/>
            </a:lvl6pPr>
            <a:lvl7pPr lvl="6" algn="ctr">
              <a:spcBef>
                <a:spcPts val="0"/>
              </a:spcBef>
              <a:spcAft>
                <a:spcPts val="0"/>
              </a:spcAft>
              <a:buSzPts val="21422"/>
              <a:buNone/>
              <a:defRPr sz="21422"/>
            </a:lvl7pPr>
            <a:lvl8pPr lvl="7" algn="ctr">
              <a:spcBef>
                <a:spcPts val="0"/>
              </a:spcBef>
              <a:spcAft>
                <a:spcPts val="0"/>
              </a:spcAft>
              <a:buSzPts val="21422"/>
              <a:buNone/>
              <a:defRPr sz="21422"/>
            </a:lvl8pPr>
            <a:lvl9pPr lvl="8" algn="ctr">
              <a:spcBef>
                <a:spcPts val="0"/>
              </a:spcBef>
              <a:spcAft>
                <a:spcPts val="0"/>
              </a:spcAft>
              <a:buSzPts val="21422"/>
              <a:buNone/>
              <a:defRPr sz="21422"/>
            </a:lvl9pPr>
          </a:lstStyle>
          <a:p>
            <a:r>
              <a:t>xx%</a:t>
            </a:r>
          </a:p>
        </p:txBody>
      </p:sp>
      <p:sp>
        <p:nvSpPr>
          <p:cNvPr id="46" name="Google Shape;46;p11"/>
          <p:cNvSpPr txBox="1">
            <a:spLocks noGrp="1"/>
          </p:cNvSpPr>
          <p:nvPr>
            <p:ph type="body" idx="1"/>
          </p:nvPr>
        </p:nvSpPr>
        <p:spPr>
          <a:xfrm>
            <a:off x="529890" y="6164351"/>
            <a:ext cx="14484900" cy="2543700"/>
          </a:xfrm>
          <a:prstGeom prst="rect">
            <a:avLst/>
          </a:prstGeom>
        </p:spPr>
        <p:txBody>
          <a:bodyPr spcFirstLastPara="1" wrap="square" lIns="163200" tIns="163200" rIns="163200" bIns="163200" anchor="t" anchorCtr="0">
            <a:normAutofit/>
          </a:bodyPr>
          <a:lstStyle>
            <a:lvl1pPr marL="457200" lvl="0" indent="-432646" algn="ctr">
              <a:spcBef>
                <a:spcPts val="0"/>
              </a:spcBef>
              <a:spcAft>
                <a:spcPts val="0"/>
              </a:spcAft>
              <a:buSzPts val="3213"/>
              <a:buChar char="●"/>
              <a:defRPr sz="3213"/>
            </a:lvl1pPr>
            <a:lvl2pPr marL="914400" lvl="1" indent="-387303" algn="ctr">
              <a:spcBef>
                <a:spcPts val="0"/>
              </a:spcBef>
              <a:spcAft>
                <a:spcPts val="0"/>
              </a:spcAft>
              <a:buSzPts val="2499"/>
              <a:buChar char="○"/>
              <a:defRPr sz="2499"/>
            </a:lvl2pPr>
            <a:lvl3pPr marL="1371600" lvl="2" indent="-387303" algn="ctr">
              <a:spcBef>
                <a:spcPts val="0"/>
              </a:spcBef>
              <a:spcAft>
                <a:spcPts val="0"/>
              </a:spcAft>
              <a:buSzPts val="2499"/>
              <a:buChar char="■"/>
              <a:defRPr sz="2499"/>
            </a:lvl3pPr>
            <a:lvl4pPr marL="1828800" lvl="3" indent="-387303" algn="ctr">
              <a:spcBef>
                <a:spcPts val="0"/>
              </a:spcBef>
              <a:spcAft>
                <a:spcPts val="0"/>
              </a:spcAft>
              <a:buSzPts val="2499"/>
              <a:buChar char="●"/>
              <a:defRPr sz="2499"/>
            </a:lvl4pPr>
            <a:lvl5pPr marL="2286000" lvl="4" indent="-387303" algn="ctr">
              <a:spcBef>
                <a:spcPts val="0"/>
              </a:spcBef>
              <a:spcAft>
                <a:spcPts val="0"/>
              </a:spcAft>
              <a:buSzPts val="2499"/>
              <a:buChar char="○"/>
              <a:defRPr sz="2499"/>
            </a:lvl5pPr>
            <a:lvl6pPr marL="2743200" lvl="5" indent="-387303" algn="ctr">
              <a:spcBef>
                <a:spcPts val="0"/>
              </a:spcBef>
              <a:spcAft>
                <a:spcPts val="0"/>
              </a:spcAft>
              <a:buSzPts val="2499"/>
              <a:buChar char="■"/>
              <a:defRPr sz="2499"/>
            </a:lvl6pPr>
            <a:lvl7pPr marL="3200400" lvl="6" indent="-387303" algn="ctr">
              <a:spcBef>
                <a:spcPts val="0"/>
              </a:spcBef>
              <a:spcAft>
                <a:spcPts val="0"/>
              </a:spcAft>
              <a:buSzPts val="2499"/>
              <a:buChar char="●"/>
              <a:defRPr sz="2499"/>
            </a:lvl7pPr>
            <a:lvl8pPr marL="3657600" lvl="7" indent="-387303" algn="ctr">
              <a:spcBef>
                <a:spcPts val="0"/>
              </a:spcBef>
              <a:spcAft>
                <a:spcPts val="0"/>
              </a:spcAft>
              <a:buSzPts val="2499"/>
              <a:buChar char="○"/>
              <a:defRPr sz="2499"/>
            </a:lvl8pPr>
            <a:lvl9pPr marL="4114800" lvl="8" indent="-387303" algn="ctr">
              <a:spcBef>
                <a:spcPts val="0"/>
              </a:spcBef>
              <a:spcAft>
                <a:spcPts val="0"/>
              </a:spcAft>
              <a:buSzPts val="2499"/>
              <a:buChar char="■"/>
              <a:defRPr sz="2499"/>
            </a:lvl9pPr>
          </a:lstStyle>
          <a:p>
            <a:endParaRPr/>
          </a:p>
        </p:txBody>
      </p:sp>
      <p:sp>
        <p:nvSpPr>
          <p:cNvPr id="47" name="Google Shape;47;p11"/>
          <p:cNvSpPr txBox="1">
            <a:spLocks noGrp="1"/>
          </p:cNvSpPr>
          <p:nvPr>
            <p:ph type="sldNum" idx="12"/>
          </p:nvPr>
        </p:nvSpPr>
        <p:spPr>
          <a:xfrm>
            <a:off x="14403178" y="9119180"/>
            <a:ext cx="932700" cy="769800"/>
          </a:xfrm>
          <a:prstGeom prst="rect">
            <a:avLst/>
          </a:prstGeom>
        </p:spPr>
        <p:txBody>
          <a:bodyPr spcFirstLastPara="1" wrap="square" lIns="163200" tIns="163200" rIns="163200" bIns="163200" anchor="ctr" anchorCtr="0">
            <a:normAutofit/>
          </a:bodyPr>
          <a:lstStyle>
            <a:lvl1pPr lvl="0">
              <a:buNone/>
              <a:defRPr sz="1785"/>
            </a:lvl1pPr>
            <a:lvl2pPr lvl="1">
              <a:buNone/>
              <a:defRPr sz="1785"/>
            </a:lvl2pPr>
            <a:lvl3pPr lvl="2">
              <a:buNone/>
              <a:defRPr sz="1785"/>
            </a:lvl3pPr>
            <a:lvl4pPr lvl="3">
              <a:buNone/>
              <a:defRPr sz="1785"/>
            </a:lvl4pPr>
            <a:lvl5pPr lvl="4">
              <a:buNone/>
              <a:defRPr sz="1785"/>
            </a:lvl5pPr>
            <a:lvl6pPr lvl="5">
              <a:buNone/>
              <a:defRPr sz="1785"/>
            </a:lvl6pPr>
            <a:lvl7pPr lvl="6">
              <a:buNone/>
              <a:defRPr sz="1785"/>
            </a:lvl7pPr>
            <a:lvl8pPr lvl="7">
              <a:buNone/>
              <a:defRPr sz="1785"/>
            </a:lvl8pPr>
            <a:lvl9pPr lvl="8">
              <a:buNone/>
              <a:defRPr sz="1785"/>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14403178" y="9119180"/>
            <a:ext cx="932700" cy="769800"/>
          </a:xfrm>
          <a:prstGeom prst="rect">
            <a:avLst/>
          </a:prstGeom>
        </p:spPr>
        <p:txBody>
          <a:bodyPr spcFirstLastPara="1" wrap="square" lIns="163200" tIns="163200" rIns="163200" bIns="163200" anchor="ctr" anchorCtr="0">
            <a:normAutofit/>
          </a:bodyPr>
          <a:lstStyle>
            <a:lvl1pPr lvl="0">
              <a:buNone/>
              <a:defRPr sz="1785"/>
            </a:lvl1pPr>
            <a:lvl2pPr lvl="1">
              <a:buNone/>
              <a:defRPr sz="1785"/>
            </a:lvl2pPr>
            <a:lvl3pPr lvl="2">
              <a:buNone/>
              <a:defRPr sz="1785"/>
            </a:lvl3pPr>
            <a:lvl4pPr lvl="3">
              <a:buNone/>
              <a:defRPr sz="1785"/>
            </a:lvl4pPr>
            <a:lvl5pPr lvl="4">
              <a:buNone/>
              <a:defRPr sz="1785"/>
            </a:lvl5pPr>
            <a:lvl6pPr lvl="5">
              <a:buNone/>
              <a:defRPr sz="1785"/>
            </a:lvl6pPr>
            <a:lvl7pPr lvl="6">
              <a:buNone/>
              <a:defRPr sz="1785"/>
            </a:lvl7pPr>
            <a:lvl8pPr lvl="7">
              <a:buNone/>
              <a:defRPr sz="1785"/>
            </a:lvl8pPr>
            <a:lvl9pPr lvl="8">
              <a:buNone/>
              <a:defRPr sz="1785"/>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529890" y="4206107"/>
            <a:ext cx="14484900" cy="1646100"/>
          </a:xfrm>
          <a:prstGeom prst="rect">
            <a:avLst/>
          </a:prstGeom>
        </p:spPr>
        <p:txBody>
          <a:bodyPr spcFirstLastPara="1" wrap="square" lIns="163200" tIns="163200" rIns="163200" bIns="163200" anchor="ctr" anchorCtr="0">
            <a:normAutofit/>
          </a:bodyPr>
          <a:lstStyle>
            <a:lvl1pPr lvl="0" algn="ctr">
              <a:spcBef>
                <a:spcPts val="0"/>
              </a:spcBef>
              <a:spcAft>
                <a:spcPts val="0"/>
              </a:spcAft>
              <a:buSzPts val="6427"/>
              <a:buNone/>
              <a:defRPr sz="6426"/>
            </a:lvl1pPr>
            <a:lvl2pPr lvl="1" algn="ctr">
              <a:spcBef>
                <a:spcPts val="0"/>
              </a:spcBef>
              <a:spcAft>
                <a:spcPts val="0"/>
              </a:spcAft>
              <a:buSzPts val="6427"/>
              <a:buNone/>
              <a:defRPr sz="6426"/>
            </a:lvl2pPr>
            <a:lvl3pPr lvl="2" algn="ctr">
              <a:spcBef>
                <a:spcPts val="0"/>
              </a:spcBef>
              <a:spcAft>
                <a:spcPts val="0"/>
              </a:spcAft>
              <a:buSzPts val="6427"/>
              <a:buNone/>
              <a:defRPr sz="6426"/>
            </a:lvl3pPr>
            <a:lvl4pPr lvl="3" algn="ctr">
              <a:spcBef>
                <a:spcPts val="0"/>
              </a:spcBef>
              <a:spcAft>
                <a:spcPts val="0"/>
              </a:spcAft>
              <a:buSzPts val="6427"/>
              <a:buNone/>
              <a:defRPr sz="6426"/>
            </a:lvl4pPr>
            <a:lvl5pPr lvl="4" algn="ctr">
              <a:spcBef>
                <a:spcPts val="0"/>
              </a:spcBef>
              <a:spcAft>
                <a:spcPts val="0"/>
              </a:spcAft>
              <a:buSzPts val="6427"/>
              <a:buNone/>
              <a:defRPr sz="6426"/>
            </a:lvl5pPr>
            <a:lvl6pPr lvl="5" algn="ctr">
              <a:spcBef>
                <a:spcPts val="0"/>
              </a:spcBef>
              <a:spcAft>
                <a:spcPts val="0"/>
              </a:spcAft>
              <a:buSzPts val="6427"/>
              <a:buNone/>
              <a:defRPr sz="6426"/>
            </a:lvl6pPr>
            <a:lvl7pPr lvl="6" algn="ctr">
              <a:spcBef>
                <a:spcPts val="0"/>
              </a:spcBef>
              <a:spcAft>
                <a:spcPts val="0"/>
              </a:spcAft>
              <a:buSzPts val="6427"/>
              <a:buNone/>
              <a:defRPr sz="6426"/>
            </a:lvl7pPr>
            <a:lvl8pPr lvl="7" algn="ctr">
              <a:spcBef>
                <a:spcPts val="0"/>
              </a:spcBef>
              <a:spcAft>
                <a:spcPts val="0"/>
              </a:spcAft>
              <a:buSzPts val="6427"/>
              <a:buNone/>
              <a:defRPr sz="6426"/>
            </a:lvl8pPr>
            <a:lvl9pPr lvl="8" algn="ctr">
              <a:spcBef>
                <a:spcPts val="0"/>
              </a:spcBef>
              <a:spcAft>
                <a:spcPts val="0"/>
              </a:spcAft>
              <a:buSzPts val="6427"/>
              <a:buNone/>
              <a:defRPr sz="6426"/>
            </a:lvl9pPr>
          </a:lstStyle>
          <a:p>
            <a:endParaRPr/>
          </a:p>
        </p:txBody>
      </p:sp>
      <p:sp>
        <p:nvSpPr>
          <p:cNvPr id="15" name="Google Shape;15;p3"/>
          <p:cNvSpPr txBox="1">
            <a:spLocks noGrp="1"/>
          </p:cNvSpPr>
          <p:nvPr>
            <p:ph type="sldNum" idx="12"/>
          </p:nvPr>
        </p:nvSpPr>
        <p:spPr>
          <a:xfrm>
            <a:off x="14403178" y="9119180"/>
            <a:ext cx="932700" cy="769800"/>
          </a:xfrm>
          <a:prstGeom prst="rect">
            <a:avLst/>
          </a:prstGeom>
        </p:spPr>
        <p:txBody>
          <a:bodyPr spcFirstLastPara="1" wrap="square" lIns="163200" tIns="163200" rIns="163200" bIns="163200" anchor="ctr" anchorCtr="0">
            <a:normAutofit/>
          </a:bodyPr>
          <a:lstStyle>
            <a:lvl1pPr lvl="0">
              <a:buNone/>
              <a:defRPr sz="1785"/>
            </a:lvl1pPr>
            <a:lvl2pPr lvl="1">
              <a:buNone/>
              <a:defRPr sz="1785"/>
            </a:lvl2pPr>
            <a:lvl3pPr lvl="2">
              <a:buNone/>
              <a:defRPr sz="1785"/>
            </a:lvl3pPr>
            <a:lvl4pPr lvl="3">
              <a:buNone/>
              <a:defRPr sz="1785"/>
            </a:lvl4pPr>
            <a:lvl5pPr lvl="4">
              <a:buNone/>
              <a:defRPr sz="1785"/>
            </a:lvl5pPr>
            <a:lvl6pPr lvl="5">
              <a:buNone/>
              <a:defRPr sz="1785"/>
            </a:lvl6pPr>
            <a:lvl7pPr lvl="6">
              <a:buNone/>
              <a:defRPr sz="1785"/>
            </a:lvl7pPr>
            <a:lvl8pPr lvl="7">
              <a:buNone/>
              <a:defRPr sz="1785"/>
            </a:lvl8pPr>
            <a:lvl9pPr lvl="8">
              <a:buNone/>
              <a:defRPr sz="1785"/>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529890" y="870271"/>
            <a:ext cx="14484900" cy="1119900"/>
          </a:xfrm>
          <a:prstGeom prst="rect">
            <a:avLst/>
          </a:prstGeom>
        </p:spPr>
        <p:txBody>
          <a:bodyPr spcFirstLastPara="1" wrap="square" lIns="163200" tIns="163200" rIns="163200" bIns="163200" anchor="t" anchorCtr="0">
            <a:normAutofit/>
          </a:bodyPr>
          <a:lstStyle>
            <a:lvl1pPr lvl="0">
              <a:spcBef>
                <a:spcPts val="0"/>
              </a:spcBef>
              <a:spcAft>
                <a:spcPts val="0"/>
              </a:spcAft>
              <a:buSzPts val="4999"/>
              <a:buNone/>
              <a:defRPr sz="4998"/>
            </a:lvl1pPr>
            <a:lvl2pPr lvl="1">
              <a:spcBef>
                <a:spcPts val="0"/>
              </a:spcBef>
              <a:spcAft>
                <a:spcPts val="0"/>
              </a:spcAft>
              <a:buSzPts val="4999"/>
              <a:buNone/>
              <a:defRPr sz="4998"/>
            </a:lvl2pPr>
            <a:lvl3pPr lvl="2">
              <a:spcBef>
                <a:spcPts val="0"/>
              </a:spcBef>
              <a:spcAft>
                <a:spcPts val="0"/>
              </a:spcAft>
              <a:buSzPts val="4999"/>
              <a:buNone/>
              <a:defRPr sz="4998"/>
            </a:lvl3pPr>
            <a:lvl4pPr lvl="3">
              <a:spcBef>
                <a:spcPts val="0"/>
              </a:spcBef>
              <a:spcAft>
                <a:spcPts val="0"/>
              </a:spcAft>
              <a:buSzPts val="4999"/>
              <a:buNone/>
              <a:defRPr sz="4998"/>
            </a:lvl4pPr>
            <a:lvl5pPr lvl="4">
              <a:spcBef>
                <a:spcPts val="0"/>
              </a:spcBef>
              <a:spcAft>
                <a:spcPts val="0"/>
              </a:spcAft>
              <a:buSzPts val="4999"/>
              <a:buNone/>
              <a:defRPr sz="4998"/>
            </a:lvl5pPr>
            <a:lvl6pPr lvl="5">
              <a:spcBef>
                <a:spcPts val="0"/>
              </a:spcBef>
              <a:spcAft>
                <a:spcPts val="0"/>
              </a:spcAft>
              <a:buSzPts val="4999"/>
              <a:buNone/>
              <a:defRPr sz="4998"/>
            </a:lvl6pPr>
            <a:lvl7pPr lvl="6">
              <a:spcBef>
                <a:spcPts val="0"/>
              </a:spcBef>
              <a:spcAft>
                <a:spcPts val="0"/>
              </a:spcAft>
              <a:buSzPts val="4999"/>
              <a:buNone/>
              <a:defRPr sz="4998"/>
            </a:lvl7pPr>
            <a:lvl8pPr lvl="7">
              <a:spcBef>
                <a:spcPts val="0"/>
              </a:spcBef>
              <a:spcAft>
                <a:spcPts val="0"/>
              </a:spcAft>
              <a:buSzPts val="4999"/>
              <a:buNone/>
              <a:defRPr sz="4998"/>
            </a:lvl8pPr>
            <a:lvl9pPr lvl="8">
              <a:spcBef>
                <a:spcPts val="0"/>
              </a:spcBef>
              <a:spcAft>
                <a:spcPts val="0"/>
              </a:spcAft>
              <a:buSzPts val="4999"/>
              <a:buNone/>
              <a:defRPr sz="4998"/>
            </a:lvl9pPr>
          </a:lstStyle>
          <a:p>
            <a:endParaRPr/>
          </a:p>
        </p:txBody>
      </p:sp>
      <p:sp>
        <p:nvSpPr>
          <p:cNvPr id="18" name="Google Shape;18;p4"/>
          <p:cNvSpPr txBox="1">
            <a:spLocks noGrp="1"/>
          </p:cNvSpPr>
          <p:nvPr>
            <p:ph type="body" idx="1"/>
          </p:nvPr>
        </p:nvSpPr>
        <p:spPr>
          <a:xfrm>
            <a:off x="529890" y="2253729"/>
            <a:ext cx="14484900" cy="6681000"/>
          </a:xfrm>
          <a:prstGeom prst="rect">
            <a:avLst/>
          </a:prstGeom>
        </p:spPr>
        <p:txBody>
          <a:bodyPr spcFirstLastPara="1" wrap="square" lIns="163200" tIns="163200" rIns="163200" bIns="163200" anchor="t" anchorCtr="0">
            <a:normAutofit/>
          </a:bodyPr>
          <a:lstStyle>
            <a:lvl1pPr marL="457200" lvl="0" indent="-432646">
              <a:spcBef>
                <a:spcPts val="0"/>
              </a:spcBef>
              <a:spcAft>
                <a:spcPts val="0"/>
              </a:spcAft>
              <a:buSzPts val="3213"/>
              <a:buChar char="●"/>
              <a:defRPr sz="3213"/>
            </a:lvl1pPr>
            <a:lvl2pPr marL="914400" lvl="1" indent="-387303">
              <a:spcBef>
                <a:spcPts val="0"/>
              </a:spcBef>
              <a:spcAft>
                <a:spcPts val="0"/>
              </a:spcAft>
              <a:buSzPts val="2499"/>
              <a:buChar char="○"/>
              <a:defRPr sz="2499"/>
            </a:lvl2pPr>
            <a:lvl3pPr marL="1371600" lvl="2" indent="-387303">
              <a:spcBef>
                <a:spcPts val="0"/>
              </a:spcBef>
              <a:spcAft>
                <a:spcPts val="0"/>
              </a:spcAft>
              <a:buSzPts val="2499"/>
              <a:buChar char="■"/>
              <a:defRPr sz="2499"/>
            </a:lvl3pPr>
            <a:lvl4pPr marL="1828800" lvl="3" indent="-387303">
              <a:spcBef>
                <a:spcPts val="0"/>
              </a:spcBef>
              <a:spcAft>
                <a:spcPts val="0"/>
              </a:spcAft>
              <a:buSzPts val="2499"/>
              <a:buChar char="●"/>
              <a:defRPr sz="2499"/>
            </a:lvl4pPr>
            <a:lvl5pPr marL="2286000" lvl="4" indent="-387303">
              <a:spcBef>
                <a:spcPts val="0"/>
              </a:spcBef>
              <a:spcAft>
                <a:spcPts val="0"/>
              </a:spcAft>
              <a:buSzPts val="2499"/>
              <a:buChar char="○"/>
              <a:defRPr sz="2499"/>
            </a:lvl5pPr>
            <a:lvl6pPr marL="2743200" lvl="5" indent="-387303">
              <a:spcBef>
                <a:spcPts val="0"/>
              </a:spcBef>
              <a:spcAft>
                <a:spcPts val="0"/>
              </a:spcAft>
              <a:buSzPts val="2499"/>
              <a:buChar char="■"/>
              <a:defRPr sz="2499"/>
            </a:lvl6pPr>
            <a:lvl7pPr marL="3200400" lvl="6" indent="-387303">
              <a:spcBef>
                <a:spcPts val="0"/>
              </a:spcBef>
              <a:spcAft>
                <a:spcPts val="0"/>
              </a:spcAft>
              <a:buSzPts val="2499"/>
              <a:buChar char="●"/>
              <a:defRPr sz="2499"/>
            </a:lvl7pPr>
            <a:lvl8pPr marL="3657600" lvl="7" indent="-387303">
              <a:spcBef>
                <a:spcPts val="0"/>
              </a:spcBef>
              <a:spcAft>
                <a:spcPts val="0"/>
              </a:spcAft>
              <a:buSzPts val="2499"/>
              <a:buChar char="○"/>
              <a:defRPr sz="2499"/>
            </a:lvl8pPr>
            <a:lvl9pPr marL="4114800" lvl="8" indent="-387303">
              <a:spcBef>
                <a:spcPts val="0"/>
              </a:spcBef>
              <a:spcAft>
                <a:spcPts val="0"/>
              </a:spcAft>
              <a:buSzPts val="2499"/>
              <a:buChar char="■"/>
              <a:defRPr sz="2499"/>
            </a:lvl9pPr>
          </a:lstStyle>
          <a:p>
            <a:endParaRPr/>
          </a:p>
        </p:txBody>
      </p:sp>
      <p:sp>
        <p:nvSpPr>
          <p:cNvPr id="19" name="Google Shape;19;p4"/>
          <p:cNvSpPr txBox="1">
            <a:spLocks noGrp="1"/>
          </p:cNvSpPr>
          <p:nvPr>
            <p:ph type="sldNum" idx="12"/>
          </p:nvPr>
        </p:nvSpPr>
        <p:spPr>
          <a:xfrm>
            <a:off x="14403178" y="9119180"/>
            <a:ext cx="932700" cy="769800"/>
          </a:xfrm>
          <a:prstGeom prst="rect">
            <a:avLst/>
          </a:prstGeom>
        </p:spPr>
        <p:txBody>
          <a:bodyPr spcFirstLastPara="1" wrap="square" lIns="163200" tIns="163200" rIns="163200" bIns="163200" anchor="ctr" anchorCtr="0">
            <a:normAutofit/>
          </a:bodyPr>
          <a:lstStyle>
            <a:lvl1pPr lvl="0">
              <a:buNone/>
              <a:defRPr sz="1785"/>
            </a:lvl1pPr>
            <a:lvl2pPr lvl="1">
              <a:buNone/>
              <a:defRPr sz="1785"/>
            </a:lvl2pPr>
            <a:lvl3pPr lvl="2">
              <a:buNone/>
              <a:defRPr sz="1785"/>
            </a:lvl3pPr>
            <a:lvl4pPr lvl="3">
              <a:buNone/>
              <a:defRPr sz="1785"/>
            </a:lvl4pPr>
            <a:lvl5pPr lvl="4">
              <a:buNone/>
              <a:defRPr sz="1785"/>
            </a:lvl5pPr>
            <a:lvl6pPr lvl="5">
              <a:buNone/>
              <a:defRPr sz="1785"/>
            </a:lvl6pPr>
            <a:lvl7pPr lvl="6">
              <a:buNone/>
              <a:defRPr sz="1785"/>
            </a:lvl7pPr>
            <a:lvl8pPr lvl="7">
              <a:buNone/>
              <a:defRPr sz="1785"/>
            </a:lvl8pPr>
            <a:lvl9pPr lvl="8">
              <a:buNone/>
              <a:defRPr sz="1785"/>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529890" y="870271"/>
            <a:ext cx="14484900" cy="1119900"/>
          </a:xfrm>
          <a:prstGeom prst="rect">
            <a:avLst/>
          </a:prstGeom>
        </p:spPr>
        <p:txBody>
          <a:bodyPr spcFirstLastPara="1" wrap="square" lIns="163200" tIns="163200" rIns="163200" bIns="163200" anchor="t" anchorCtr="0">
            <a:normAutofit/>
          </a:bodyPr>
          <a:lstStyle>
            <a:lvl1pPr lvl="0">
              <a:spcBef>
                <a:spcPts val="0"/>
              </a:spcBef>
              <a:spcAft>
                <a:spcPts val="0"/>
              </a:spcAft>
              <a:buSzPts val="4999"/>
              <a:buNone/>
              <a:defRPr sz="4998"/>
            </a:lvl1pPr>
            <a:lvl2pPr lvl="1">
              <a:spcBef>
                <a:spcPts val="0"/>
              </a:spcBef>
              <a:spcAft>
                <a:spcPts val="0"/>
              </a:spcAft>
              <a:buSzPts val="4999"/>
              <a:buNone/>
              <a:defRPr sz="4998"/>
            </a:lvl2pPr>
            <a:lvl3pPr lvl="2">
              <a:spcBef>
                <a:spcPts val="0"/>
              </a:spcBef>
              <a:spcAft>
                <a:spcPts val="0"/>
              </a:spcAft>
              <a:buSzPts val="4999"/>
              <a:buNone/>
              <a:defRPr sz="4998"/>
            </a:lvl3pPr>
            <a:lvl4pPr lvl="3">
              <a:spcBef>
                <a:spcPts val="0"/>
              </a:spcBef>
              <a:spcAft>
                <a:spcPts val="0"/>
              </a:spcAft>
              <a:buSzPts val="4999"/>
              <a:buNone/>
              <a:defRPr sz="4998"/>
            </a:lvl4pPr>
            <a:lvl5pPr lvl="4">
              <a:spcBef>
                <a:spcPts val="0"/>
              </a:spcBef>
              <a:spcAft>
                <a:spcPts val="0"/>
              </a:spcAft>
              <a:buSzPts val="4999"/>
              <a:buNone/>
              <a:defRPr sz="4998"/>
            </a:lvl5pPr>
            <a:lvl6pPr lvl="5">
              <a:spcBef>
                <a:spcPts val="0"/>
              </a:spcBef>
              <a:spcAft>
                <a:spcPts val="0"/>
              </a:spcAft>
              <a:buSzPts val="4999"/>
              <a:buNone/>
              <a:defRPr sz="4998"/>
            </a:lvl6pPr>
            <a:lvl7pPr lvl="6">
              <a:spcBef>
                <a:spcPts val="0"/>
              </a:spcBef>
              <a:spcAft>
                <a:spcPts val="0"/>
              </a:spcAft>
              <a:buSzPts val="4999"/>
              <a:buNone/>
              <a:defRPr sz="4998"/>
            </a:lvl7pPr>
            <a:lvl8pPr lvl="7">
              <a:spcBef>
                <a:spcPts val="0"/>
              </a:spcBef>
              <a:spcAft>
                <a:spcPts val="0"/>
              </a:spcAft>
              <a:buSzPts val="4999"/>
              <a:buNone/>
              <a:defRPr sz="4998"/>
            </a:lvl8pPr>
            <a:lvl9pPr lvl="8">
              <a:spcBef>
                <a:spcPts val="0"/>
              </a:spcBef>
              <a:spcAft>
                <a:spcPts val="0"/>
              </a:spcAft>
              <a:buSzPts val="4999"/>
              <a:buNone/>
              <a:defRPr sz="4998"/>
            </a:lvl9pPr>
          </a:lstStyle>
          <a:p>
            <a:endParaRPr/>
          </a:p>
        </p:txBody>
      </p:sp>
      <p:sp>
        <p:nvSpPr>
          <p:cNvPr id="22" name="Google Shape;22;p5"/>
          <p:cNvSpPr txBox="1">
            <a:spLocks noGrp="1"/>
          </p:cNvSpPr>
          <p:nvPr>
            <p:ph type="body" idx="1"/>
          </p:nvPr>
        </p:nvSpPr>
        <p:spPr>
          <a:xfrm>
            <a:off x="529890" y="2253729"/>
            <a:ext cx="6799800" cy="6681000"/>
          </a:xfrm>
          <a:prstGeom prst="rect">
            <a:avLst/>
          </a:prstGeom>
        </p:spPr>
        <p:txBody>
          <a:bodyPr spcFirstLastPara="1" wrap="square" lIns="163200" tIns="163200" rIns="163200" bIns="163200" anchor="t" anchorCtr="0">
            <a:normAutofit/>
          </a:bodyPr>
          <a:lstStyle>
            <a:lvl1pPr marL="457200" lvl="0" indent="-387303">
              <a:spcBef>
                <a:spcPts val="0"/>
              </a:spcBef>
              <a:spcAft>
                <a:spcPts val="0"/>
              </a:spcAft>
              <a:buSzPts val="2499"/>
              <a:buChar char="●"/>
              <a:defRPr sz="2499"/>
            </a:lvl1pPr>
            <a:lvl2pPr marL="914400" lvl="1" indent="-364630">
              <a:spcBef>
                <a:spcPts val="0"/>
              </a:spcBef>
              <a:spcAft>
                <a:spcPts val="0"/>
              </a:spcAft>
              <a:buSzPts val="2142"/>
              <a:buChar char="○"/>
              <a:defRPr sz="2142"/>
            </a:lvl2pPr>
            <a:lvl3pPr marL="1371600" lvl="2" indent="-364630">
              <a:spcBef>
                <a:spcPts val="0"/>
              </a:spcBef>
              <a:spcAft>
                <a:spcPts val="0"/>
              </a:spcAft>
              <a:buSzPts val="2142"/>
              <a:buChar char="■"/>
              <a:defRPr sz="2142"/>
            </a:lvl3pPr>
            <a:lvl4pPr marL="1828800" lvl="3" indent="-364630">
              <a:spcBef>
                <a:spcPts val="0"/>
              </a:spcBef>
              <a:spcAft>
                <a:spcPts val="0"/>
              </a:spcAft>
              <a:buSzPts val="2142"/>
              <a:buChar char="●"/>
              <a:defRPr sz="2142"/>
            </a:lvl4pPr>
            <a:lvl5pPr marL="2286000" lvl="4" indent="-364631">
              <a:spcBef>
                <a:spcPts val="0"/>
              </a:spcBef>
              <a:spcAft>
                <a:spcPts val="0"/>
              </a:spcAft>
              <a:buSzPts val="2142"/>
              <a:buChar char="○"/>
              <a:defRPr sz="2142"/>
            </a:lvl5pPr>
            <a:lvl6pPr marL="2743200" lvl="5" indent="-364631">
              <a:spcBef>
                <a:spcPts val="0"/>
              </a:spcBef>
              <a:spcAft>
                <a:spcPts val="0"/>
              </a:spcAft>
              <a:buSzPts val="2142"/>
              <a:buChar char="■"/>
              <a:defRPr sz="2142"/>
            </a:lvl6pPr>
            <a:lvl7pPr marL="3200400" lvl="6" indent="-364631">
              <a:spcBef>
                <a:spcPts val="0"/>
              </a:spcBef>
              <a:spcAft>
                <a:spcPts val="0"/>
              </a:spcAft>
              <a:buSzPts val="2142"/>
              <a:buChar char="●"/>
              <a:defRPr sz="2142"/>
            </a:lvl7pPr>
            <a:lvl8pPr marL="3657600" lvl="7" indent="-364630">
              <a:spcBef>
                <a:spcPts val="0"/>
              </a:spcBef>
              <a:spcAft>
                <a:spcPts val="0"/>
              </a:spcAft>
              <a:buSzPts val="2142"/>
              <a:buChar char="○"/>
              <a:defRPr sz="2142"/>
            </a:lvl8pPr>
            <a:lvl9pPr marL="4114800" lvl="8" indent="-364630">
              <a:spcBef>
                <a:spcPts val="0"/>
              </a:spcBef>
              <a:spcAft>
                <a:spcPts val="0"/>
              </a:spcAft>
              <a:buSzPts val="2142"/>
              <a:buChar char="■"/>
              <a:defRPr sz="2142"/>
            </a:lvl9pPr>
          </a:lstStyle>
          <a:p>
            <a:endParaRPr/>
          </a:p>
        </p:txBody>
      </p:sp>
      <p:sp>
        <p:nvSpPr>
          <p:cNvPr id="23" name="Google Shape;23;p5"/>
          <p:cNvSpPr txBox="1">
            <a:spLocks noGrp="1"/>
          </p:cNvSpPr>
          <p:nvPr>
            <p:ph type="body" idx="2"/>
          </p:nvPr>
        </p:nvSpPr>
        <p:spPr>
          <a:xfrm>
            <a:off x="8215080" y="2253729"/>
            <a:ext cx="6799800" cy="6681000"/>
          </a:xfrm>
          <a:prstGeom prst="rect">
            <a:avLst/>
          </a:prstGeom>
        </p:spPr>
        <p:txBody>
          <a:bodyPr spcFirstLastPara="1" wrap="square" lIns="163200" tIns="163200" rIns="163200" bIns="163200" anchor="t" anchorCtr="0">
            <a:normAutofit/>
          </a:bodyPr>
          <a:lstStyle>
            <a:lvl1pPr marL="457200" lvl="0" indent="-387303">
              <a:spcBef>
                <a:spcPts val="0"/>
              </a:spcBef>
              <a:spcAft>
                <a:spcPts val="0"/>
              </a:spcAft>
              <a:buSzPts val="2499"/>
              <a:buChar char="●"/>
              <a:defRPr sz="2499"/>
            </a:lvl1pPr>
            <a:lvl2pPr marL="914400" lvl="1" indent="-364630">
              <a:spcBef>
                <a:spcPts val="0"/>
              </a:spcBef>
              <a:spcAft>
                <a:spcPts val="0"/>
              </a:spcAft>
              <a:buSzPts val="2142"/>
              <a:buChar char="○"/>
              <a:defRPr sz="2142"/>
            </a:lvl2pPr>
            <a:lvl3pPr marL="1371600" lvl="2" indent="-364630">
              <a:spcBef>
                <a:spcPts val="0"/>
              </a:spcBef>
              <a:spcAft>
                <a:spcPts val="0"/>
              </a:spcAft>
              <a:buSzPts val="2142"/>
              <a:buChar char="■"/>
              <a:defRPr sz="2142"/>
            </a:lvl3pPr>
            <a:lvl4pPr marL="1828800" lvl="3" indent="-364630">
              <a:spcBef>
                <a:spcPts val="0"/>
              </a:spcBef>
              <a:spcAft>
                <a:spcPts val="0"/>
              </a:spcAft>
              <a:buSzPts val="2142"/>
              <a:buChar char="●"/>
              <a:defRPr sz="2142"/>
            </a:lvl4pPr>
            <a:lvl5pPr marL="2286000" lvl="4" indent="-364631">
              <a:spcBef>
                <a:spcPts val="0"/>
              </a:spcBef>
              <a:spcAft>
                <a:spcPts val="0"/>
              </a:spcAft>
              <a:buSzPts val="2142"/>
              <a:buChar char="○"/>
              <a:defRPr sz="2142"/>
            </a:lvl5pPr>
            <a:lvl6pPr marL="2743200" lvl="5" indent="-364631">
              <a:spcBef>
                <a:spcPts val="0"/>
              </a:spcBef>
              <a:spcAft>
                <a:spcPts val="0"/>
              </a:spcAft>
              <a:buSzPts val="2142"/>
              <a:buChar char="■"/>
              <a:defRPr sz="2142"/>
            </a:lvl6pPr>
            <a:lvl7pPr marL="3200400" lvl="6" indent="-364631">
              <a:spcBef>
                <a:spcPts val="0"/>
              </a:spcBef>
              <a:spcAft>
                <a:spcPts val="0"/>
              </a:spcAft>
              <a:buSzPts val="2142"/>
              <a:buChar char="●"/>
              <a:defRPr sz="2142"/>
            </a:lvl7pPr>
            <a:lvl8pPr marL="3657600" lvl="7" indent="-364630">
              <a:spcBef>
                <a:spcPts val="0"/>
              </a:spcBef>
              <a:spcAft>
                <a:spcPts val="0"/>
              </a:spcAft>
              <a:buSzPts val="2142"/>
              <a:buChar char="○"/>
              <a:defRPr sz="2142"/>
            </a:lvl8pPr>
            <a:lvl9pPr marL="4114800" lvl="8" indent="-364630">
              <a:spcBef>
                <a:spcPts val="0"/>
              </a:spcBef>
              <a:spcAft>
                <a:spcPts val="0"/>
              </a:spcAft>
              <a:buSzPts val="2142"/>
              <a:buChar char="■"/>
              <a:defRPr sz="2142"/>
            </a:lvl9pPr>
          </a:lstStyle>
          <a:p>
            <a:endParaRPr/>
          </a:p>
        </p:txBody>
      </p:sp>
      <p:sp>
        <p:nvSpPr>
          <p:cNvPr id="24" name="Google Shape;24;p5"/>
          <p:cNvSpPr txBox="1">
            <a:spLocks noGrp="1"/>
          </p:cNvSpPr>
          <p:nvPr>
            <p:ph type="sldNum" idx="12"/>
          </p:nvPr>
        </p:nvSpPr>
        <p:spPr>
          <a:xfrm>
            <a:off x="14403178" y="9119180"/>
            <a:ext cx="932700" cy="769800"/>
          </a:xfrm>
          <a:prstGeom prst="rect">
            <a:avLst/>
          </a:prstGeom>
        </p:spPr>
        <p:txBody>
          <a:bodyPr spcFirstLastPara="1" wrap="square" lIns="163200" tIns="163200" rIns="163200" bIns="163200" anchor="ctr" anchorCtr="0">
            <a:normAutofit/>
          </a:bodyPr>
          <a:lstStyle>
            <a:lvl1pPr lvl="0">
              <a:buNone/>
              <a:defRPr sz="1785"/>
            </a:lvl1pPr>
            <a:lvl2pPr lvl="1">
              <a:buNone/>
              <a:defRPr sz="1785"/>
            </a:lvl2pPr>
            <a:lvl3pPr lvl="2">
              <a:buNone/>
              <a:defRPr sz="1785"/>
            </a:lvl3pPr>
            <a:lvl4pPr lvl="3">
              <a:buNone/>
              <a:defRPr sz="1785"/>
            </a:lvl4pPr>
            <a:lvl5pPr lvl="4">
              <a:buNone/>
              <a:defRPr sz="1785"/>
            </a:lvl5pPr>
            <a:lvl6pPr lvl="5">
              <a:buNone/>
              <a:defRPr sz="1785"/>
            </a:lvl6pPr>
            <a:lvl7pPr lvl="6">
              <a:buNone/>
              <a:defRPr sz="1785"/>
            </a:lvl7pPr>
            <a:lvl8pPr lvl="7">
              <a:buNone/>
              <a:defRPr sz="1785"/>
            </a:lvl8pPr>
            <a:lvl9pPr lvl="8">
              <a:buNone/>
              <a:defRPr sz="1785"/>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529890" y="870271"/>
            <a:ext cx="14484900" cy="1119900"/>
          </a:xfrm>
          <a:prstGeom prst="rect">
            <a:avLst/>
          </a:prstGeom>
        </p:spPr>
        <p:txBody>
          <a:bodyPr spcFirstLastPara="1" wrap="square" lIns="163200" tIns="163200" rIns="163200" bIns="163200" anchor="t" anchorCtr="0">
            <a:normAutofit/>
          </a:bodyPr>
          <a:lstStyle>
            <a:lvl1pPr lvl="0">
              <a:spcBef>
                <a:spcPts val="0"/>
              </a:spcBef>
              <a:spcAft>
                <a:spcPts val="0"/>
              </a:spcAft>
              <a:buSzPts val="4999"/>
              <a:buNone/>
              <a:defRPr sz="4998"/>
            </a:lvl1pPr>
            <a:lvl2pPr lvl="1">
              <a:spcBef>
                <a:spcPts val="0"/>
              </a:spcBef>
              <a:spcAft>
                <a:spcPts val="0"/>
              </a:spcAft>
              <a:buSzPts val="4999"/>
              <a:buNone/>
              <a:defRPr sz="4998"/>
            </a:lvl2pPr>
            <a:lvl3pPr lvl="2">
              <a:spcBef>
                <a:spcPts val="0"/>
              </a:spcBef>
              <a:spcAft>
                <a:spcPts val="0"/>
              </a:spcAft>
              <a:buSzPts val="4999"/>
              <a:buNone/>
              <a:defRPr sz="4998"/>
            </a:lvl3pPr>
            <a:lvl4pPr lvl="3">
              <a:spcBef>
                <a:spcPts val="0"/>
              </a:spcBef>
              <a:spcAft>
                <a:spcPts val="0"/>
              </a:spcAft>
              <a:buSzPts val="4999"/>
              <a:buNone/>
              <a:defRPr sz="4998"/>
            </a:lvl4pPr>
            <a:lvl5pPr lvl="4">
              <a:spcBef>
                <a:spcPts val="0"/>
              </a:spcBef>
              <a:spcAft>
                <a:spcPts val="0"/>
              </a:spcAft>
              <a:buSzPts val="4999"/>
              <a:buNone/>
              <a:defRPr sz="4998"/>
            </a:lvl5pPr>
            <a:lvl6pPr lvl="5">
              <a:spcBef>
                <a:spcPts val="0"/>
              </a:spcBef>
              <a:spcAft>
                <a:spcPts val="0"/>
              </a:spcAft>
              <a:buSzPts val="4999"/>
              <a:buNone/>
              <a:defRPr sz="4998"/>
            </a:lvl6pPr>
            <a:lvl7pPr lvl="6">
              <a:spcBef>
                <a:spcPts val="0"/>
              </a:spcBef>
              <a:spcAft>
                <a:spcPts val="0"/>
              </a:spcAft>
              <a:buSzPts val="4999"/>
              <a:buNone/>
              <a:defRPr sz="4998"/>
            </a:lvl7pPr>
            <a:lvl8pPr lvl="7">
              <a:spcBef>
                <a:spcPts val="0"/>
              </a:spcBef>
              <a:spcAft>
                <a:spcPts val="0"/>
              </a:spcAft>
              <a:buSzPts val="4999"/>
              <a:buNone/>
              <a:defRPr sz="4998"/>
            </a:lvl8pPr>
            <a:lvl9pPr lvl="8">
              <a:spcBef>
                <a:spcPts val="0"/>
              </a:spcBef>
              <a:spcAft>
                <a:spcPts val="0"/>
              </a:spcAft>
              <a:buSzPts val="4999"/>
              <a:buNone/>
              <a:defRPr sz="4998"/>
            </a:lvl9pPr>
          </a:lstStyle>
          <a:p>
            <a:endParaRPr/>
          </a:p>
        </p:txBody>
      </p:sp>
      <p:sp>
        <p:nvSpPr>
          <p:cNvPr id="27" name="Google Shape;27;p6"/>
          <p:cNvSpPr txBox="1">
            <a:spLocks noGrp="1"/>
          </p:cNvSpPr>
          <p:nvPr>
            <p:ph type="sldNum" idx="12"/>
          </p:nvPr>
        </p:nvSpPr>
        <p:spPr>
          <a:xfrm>
            <a:off x="14403178" y="9119180"/>
            <a:ext cx="932700" cy="769800"/>
          </a:xfrm>
          <a:prstGeom prst="rect">
            <a:avLst/>
          </a:prstGeom>
        </p:spPr>
        <p:txBody>
          <a:bodyPr spcFirstLastPara="1" wrap="square" lIns="163200" tIns="163200" rIns="163200" bIns="163200" anchor="ctr" anchorCtr="0">
            <a:normAutofit/>
          </a:bodyPr>
          <a:lstStyle>
            <a:lvl1pPr lvl="0">
              <a:buNone/>
              <a:defRPr sz="1785"/>
            </a:lvl1pPr>
            <a:lvl2pPr lvl="1">
              <a:buNone/>
              <a:defRPr sz="1785"/>
            </a:lvl2pPr>
            <a:lvl3pPr lvl="2">
              <a:buNone/>
              <a:defRPr sz="1785"/>
            </a:lvl3pPr>
            <a:lvl4pPr lvl="3">
              <a:buNone/>
              <a:defRPr sz="1785"/>
            </a:lvl4pPr>
            <a:lvl5pPr lvl="4">
              <a:buNone/>
              <a:defRPr sz="1785"/>
            </a:lvl5pPr>
            <a:lvl6pPr lvl="5">
              <a:buNone/>
              <a:defRPr sz="1785"/>
            </a:lvl6pPr>
            <a:lvl7pPr lvl="6">
              <a:buNone/>
              <a:defRPr sz="1785"/>
            </a:lvl7pPr>
            <a:lvl8pPr lvl="7">
              <a:buNone/>
              <a:defRPr sz="1785"/>
            </a:lvl8pPr>
            <a:lvl9pPr lvl="8">
              <a:buNone/>
              <a:defRPr sz="1785"/>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529890" y="1086507"/>
            <a:ext cx="4773600" cy="1477800"/>
          </a:xfrm>
          <a:prstGeom prst="rect">
            <a:avLst/>
          </a:prstGeom>
        </p:spPr>
        <p:txBody>
          <a:bodyPr spcFirstLastPara="1" wrap="square" lIns="163200" tIns="163200" rIns="163200" bIns="163200" anchor="b" anchorCtr="0">
            <a:normAutofit/>
          </a:bodyPr>
          <a:lstStyle>
            <a:lvl1pPr lvl="0">
              <a:spcBef>
                <a:spcPts val="0"/>
              </a:spcBef>
              <a:spcAft>
                <a:spcPts val="0"/>
              </a:spcAft>
              <a:buSzPts val="4284"/>
              <a:buNone/>
              <a:defRPr sz="4284"/>
            </a:lvl1pPr>
            <a:lvl2pPr lvl="1">
              <a:spcBef>
                <a:spcPts val="0"/>
              </a:spcBef>
              <a:spcAft>
                <a:spcPts val="0"/>
              </a:spcAft>
              <a:buSzPts val="4284"/>
              <a:buNone/>
              <a:defRPr sz="4284"/>
            </a:lvl2pPr>
            <a:lvl3pPr lvl="2">
              <a:spcBef>
                <a:spcPts val="0"/>
              </a:spcBef>
              <a:spcAft>
                <a:spcPts val="0"/>
              </a:spcAft>
              <a:buSzPts val="4284"/>
              <a:buNone/>
              <a:defRPr sz="4284"/>
            </a:lvl3pPr>
            <a:lvl4pPr lvl="3">
              <a:spcBef>
                <a:spcPts val="0"/>
              </a:spcBef>
              <a:spcAft>
                <a:spcPts val="0"/>
              </a:spcAft>
              <a:buSzPts val="4284"/>
              <a:buNone/>
              <a:defRPr sz="4284"/>
            </a:lvl4pPr>
            <a:lvl5pPr lvl="4">
              <a:spcBef>
                <a:spcPts val="0"/>
              </a:spcBef>
              <a:spcAft>
                <a:spcPts val="0"/>
              </a:spcAft>
              <a:buSzPts val="4284"/>
              <a:buNone/>
              <a:defRPr sz="4284"/>
            </a:lvl5pPr>
            <a:lvl6pPr lvl="5">
              <a:spcBef>
                <a:spcPts val="0"/>
              </a:spcBef>
              <a:spcAft>
                <a:spcPts val="0"/>
              </a:spcAft>
              <a:buSzPts val="4284"/>
              <a:buNone/>
              <a:defRPr sz="4284"/>
            </a:lvl6pPr>
            <a:lvl7pPr lvl="6">
              <a:spcBef>
                <a:spcPts val="0"/>
              </a:spcBef>
              <a:spcAft>
                <a:spcPts val="0"/>
              </a:spcAft>
              <a:buSzPts val="4284"/>
              <a:buNone/>
              <a:defRPr sz="4284"/>
            </a:lvl7pPr>
            <a:lvl8pPr lvl="7">
              <a:spcBef>
                <a:spcPts val="0"/>
              </a:spcBef>
              <a:spcAft>
                <a:spcPts val="0"/>
              </a:spcAft>
              <a:buSzPts val="4284"/>
              <a:buNone/>
              <a:defRPr sz="4284"/>
            </a:lvl8pPr>
            <a:lvl9pPr lvl="8">
              <a:spcBef>
                <a:spcPts val="0"/>
              </a:spcBef>
              <a:spcAft>
                <a:spcPts val="0"/>
              </a:spcAft>
              <a:buSzPts val="4284"/>
              <a:buNone/>
              <a:defRPr sz="4284"/>
            </a:lvl9pPr>
          </a:lstStyle>
          <a:p>
            <a:endParaRPr/>
          </a:p>
        </p:txBody>
      </p:sp>
      <p:sp>
        <p:nvSpPr>
          <p:cNvPr id="30" name="Google Shape;30;p7"/>
          <p:cNvSpPr txBox="1">
            <a:spLocks noGrp="1"/>
          </p:cNvSpPr>
          <p:nvPr>
            <p:ph type="body" idx="1"/>
          </p:nvPr>
        </p:nvSpPr>
        <p:spPr>
          <a:xfrm>
            <a:off x="529890" y="2717440"/>
            <a:ext cx="4773600" cy="6217500"/>
          </a:xfrm>
          <a:prstGeom prst="rect">
            <a:avLst/>
          </a:prstGeom>
        </p:spPr>
        <p:txBody>
          <a:bodyPr spcFirstLastPara="1" wrap="square" lIns="163200" tIns="163200" rIns="163200" bIns="163200" anchor="t" anchorCtr="0">
            <a:normAutofit/>
          </a:bodyPr>
          <a:lstStyle>
            <a:lvl1pPr marL="457200" lvl="0" indent="-364630">
              <a:spcBef>
                <a:spcPts val="0"/>
              </a:spcBef>
              <a:spcAft>
                <a:spcPts val="0"/>
              </a:spcAft>
              <a:buSzPts val="2142"/>
              <a:buChar char="●"/>
              <a:defRPr sz="2142"/>
            </a:lvl1pPr>
            <a:lvl2pPr marL="914400" lvl="1" indent="-364630">
              <a:spcBef>
                <a:spcPts val="0"/>
              </a:spcBef>
              <a:spcAft>
                <a:spcPts val="0"/>
              </a:spcAft>
              <a:buSzPts val="2142"/>
              <a:buChar char="○"/>
              <a:defRPr sz="2142"/>
            </a:lvl2pPr>
            <a:lvl3pPr marL="1371600" lvl="2" indent="-364630">
              <a:spcBef>
                <a:spcPts val="0"/>
              </a:spcBef>
              <a:spcAft>
                <a:spcPts val="0"/>
              </a:spcAft>
              <a:buSzPts val="2142"/>
              <a:buChar char="■"/>
              <a:defRPr sz="2142"/>
            </a:lvl3pPr>
            <a:lvl4pPr marL="1828800" lvl="3" indent="-364630">
              <a:spcBef>
                <a:spcPts val="0"/>
              </a:spcBef>
              <a:spcAft>
                <a:spcPts val="0"/>
              </a:spcAft>
              <a:buSzPts val="2142"/>
              <a:buChar char="●"/>
              <a:defRPr sz="2142"/>
            </a:lvl4pPr>
            <a:lvl5pPr marL="2286000" lvl="4" indent="-364631">
              <a:spcBef>
                <a:spcPts val="0"/>
              </a:spcBef>
              <a:spcAft>
                <a:spcPts val="0"/>
              </a:spcAft>
              <a:buSzPts val="2142"/>
              <a:buChar char="○"/>
              <a:defRPr sz="2142"/>
            </a:lvl5pPr>
            <a:lvl6pPr marL="2743200" lvl="5" indent="-364631">
              <a:spcBef>
                <a:spcPts val="0"/>
              </a:spcBef>
              <a:spcAft>
                <a:spcPts val="0"/>
              </a:spcAft>
              <a:buSzPts val="2142"/>
              <a:buChar char="■"/>
              <a:defRPr sz="2142"/>
            </a:lvl6pPr>
            <a:lvl7pPr marL="3200400" lvl="6" indent="-364631">
              <a:spcBef>
                <a:spcPts val="0"/>
              </a:spcBef>
              <a:spcAft>
                <a:spcPts val="0"/>
              </a:spcAft>
              <a:buSzPts val="2142"/>
              <a:buChar char="●"/>
              <a:defRPr sz="2142"/>
            </a:lvl7pPr>
            <a:lvl8pPr marL="3657600" lvl="7" indent="-364630">
              <a:spcBef>
                <a:spcPts val="0"/>
              </a:spcBef>
              <a:spcAft>
                <a:spcPts val="0"/>
              </a:spcAft>
              <a:buSzPts val="2142"/>
              <a:buChar char="○"/>
              <a:defRPr sz="2142"/>
            </a:lvl8pPr>
            <a:lvl9pPr marL="4114800" lvl="8" indent="-364630">
              <a:spcBef>
                <a:spcPts val="0"/>
              </a:spcBef>
              <a:spcAft>
                <a:spcPts val="0"/>
              </a:spcAft>
              <a:buSzPts val="2142"/>
              <a:buChar char="■"/>
              <a:defRPr sz="2142"/>
            </a:lvl9pPr>
          </a:lstStyle>
          <a:p>
            <a:endParaRPr/>
          </a:p>
        </p:txBody>
      </p:sp>
      <p:sp>
        <p:nvSpPr>
          <p:cNvPr id="31" name="Google Shape;31;p7"/>
          <p:cNvSpPr txBox="1">
            <a:spLocks noGrp="1"/>
          </p:cNvSpPr>
          <p:nvPr>
            <p:ph type="sldNum" idx="12"/>
          </p:nvPr>
        </p:nvSpPr>
        <p:spPr>
          <a:xfrm>
            <a:off x="14403178" y="9119180"/>
            <a:ext cx="932700" cy="769800"/>
          </a:xfrm>
          <a:prstGeom prst="rect">
            <a:avLst/>
          </a:prstGeom>
        </p:spPr>
        <p:txBody>
          <a:bodyPr spcFirstLastPara="1" wrap="square" lIns="163200" tIns="163200" rIns="163200" bIns="163200" anchor="ctr" anchorCtr="0">
            <a:normAutofit/>
          </a:bodyPr>
          <a:lstStyle>
            <a:lvl1pPr lvl="0">
              <a:buNone/>
              <a:defRPr sz="1785"/>
            </a:lvl1pPr>
            <a:lvl2pPr lvl="1">
              <a:buNone/>
              <a:defRPr sz="1785"/>
            </a:lvl2pPr>
            <a:lvl3pPr lvl="2">
              <a:buNone/>
              <a:defRPr sz="1785"/>
            </a:lvl3pPr>
            <a:lvl4pPr lvl="3">
              <a:buNone/>
              <a:defRPr sz="1785"/>
            </a:lvl4pPr>
            <a:lvl5pPr lvl="4">
              <a:buNone/>
              <a:defRPr sz="1785"/>
            </a:lvl5pPr>
            <a:lvl6pPr lvl="5">
              <a:buNone/>
              <a:defRPr sz="1785"/>
            </a:lvl6pPr>
            <a:lvl7pPr lvl="6">
              <a:buNone/>
              <a:defRPr sz="1785"/>
            </a:lvl7pPr>
            <a:lvl8pPr lvl="7">
              <a:buNone/>
              <a:defRPr sz="1785"/>
            </a:lvl8pPr>
            <a:lvl9pPr lvl="8">
              <a:buNone/>
              <a:defRPr sz="1785"/>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833425" y="880293"/>
            <a:ext cx="10825200" cy="7999800"/>
          </a:xfrm>
          <a:prstGeom prst="rect">
            <a:avLst/>
          </a:prstGeom>
        </p:spPr>
        <p:txBody>
          <a:bodyPr spcFirstLastPara="1" wrap="square" lIns="163200" tIns="163200" rIns="163200" bIns="163200" anchor="ctr" anchorCtr="0">
            <a:normAutofit/>
          </a:bodyPr>
          <a:lstStyle>
            <a:lvl1pPr lvl="0">
              <a:spcBef>
                <a:spcPts val="0"/>
              </a:spcBef>
              <a:spcAft>
                <a:spcPts val="0"/>
              </a:spcAft>
              <a:buSzPts val="8569"/>
              <a:buNone/>
              <a:defRPr sz="8568"/>
            </a:lvl1pPr>
            <a:lvl2pPr lvl="1">
              <a:spcBef>
                <a:spcPts val="0"/>
              </a:spcBef>
              <a:spcAft>
                <a:spcPts val="0"/>
              </a:spcAft>
              <a:buSzPts val="8569"/>
              <a:buNone/>
              <a:defRPr sz="8568"/>
            </a:lvl2pPr>
            <a:lvl3pPr lvl="2">
              <a:spcBef>
                <a:spcPts val="0"/>
              </a:spcBef>
              <a:spcAft>
                <a:spcPts val="0"/>
              </a:spcAft>
              <a:buSzPts val="8569"/>
              <a:buNone/>
              <a:defRPr sz="8568"/>
            </a:lvl3pPr>
            <a:lvl4pPr lvl="3">
              <a:spcBef>
                <a:spcPts val="0"/>
              </a:spcBef>
              <a:spcAft>
                <a:spcPts val="0"/>
              </a:spcAft>
              <a:buSzPts val="8569"/>
              <a:buNone/>
              <a:defRPr sz="8568"/>
            </a:lvl4pPr>
            <a:lvl5pPr lvl="4">
              <a:spcBef>
                <a:spcPts val="0"/>
              </a:spcBef>
              <a:spcAft>
                <a:spcPts val="0"/>
              </a:spcAft>
              <a:buSzPts val="8569"/>
              <a:buNone/>
              <a:defRPr sz="8568"/>
            </a:lvl5pPr>
            <a:lvl6pPr lvl="5">
              <a:spcBef>
                <a:spcPts val="0"/>
              </a:spcBef>
              <a:spcAft>
                <a:spcPts val="0"/>
              </a:spcAft>
              <a:buSzPts val="8569"/>
              <a:buNone/>
              <a:defRPr sz="8568"/>
            </a:lvl6pPr>
            <a:lvl7pPr lvl="6">
              <a:spcBef>
                <a:spcPts val="0"/>
              </a:spcBef>
              <a:spcAft>
                <a:spcPts val="0"/>
              </a:spcAft>
              <a:buSzPts val="8569"/>
              <a:buNone/>
              <a:defRPr sz="8568"/>
            </a:lvl7pPr>
            <a:lvl8pPr lvl="7">
              <a:spcBef>
                <a:spcPts val="0"/>
              </a:spcBef>
              <a:spcAft>
                <a:spcPts val="0"/>
              </a:spcAft>
              <a:buSzPts val="8569"/>
              <a:buNone/>
              <a:defRPr sz="8568"/>
            </a:lvl8pPr>
            <a:lvl9pPr lvl="8">
              <a:spcBef>
                <a:spcPts val="0"/>
              </a:spcBef>
              <a:spcAft>
                <a:spcPts val="0"/>
              </a:spcAft>
              <a:buSzPts val="8569"/>
              <a:buNone/>
              <a:defRPr sz="8568"/>
            </a:lvl9pPr>
          </a:lstStyle>
          <a:p>
            <a:endParaRPr/>
          </a:p>
        </p:txBody>
      </p:sp>
      <p:sp>
        <p:nvSpPr>
          <p:cNvPr id="34" name="Google Shape;34;p8"/>
          <p:cNvSpPr txBox="1">
            <a:spLocks noGrp="1"/>
          </p:cNvSpPr>
          <p:nvPr>
            <p:ph type="sldNum" idx="12"/>
          </p:nvPr>
        </p:nvSpPr>
        <p:spPr>
          <a:xfrm>
            <a:off x="14403178" y="9119180"/>
            <a:ext cx="932700" cy="769800"/>
          </a:xfrm>
          <a:prstGeom prst="rect">
            <a:avLst/>
          </a:prstGeom>
        </p:spPr>
        <p:txBody>
          <a:bodyPr spcFirstLastPara="1" wrap="square" lIns="163200" tIns="163200" rIns="163200" bIns="163200" anchor="ctr" anchorCtr="0">
            <a:normAutofit/>
          </a:bodyPr>
          <a:lstStyle>
            <a:lvl1pPr lvl="0">
              <a:buNone/>
              <a:defRPr sz="1785"/>
            </a:lvl1pPr>
            <a:lvl2pPr lvl="1">
              <a:buNone/>
              <a:defRPr sz="1785"/>
            </a:lvl2pPr>
            <a:lvl3pPr lvl="2">
              <a:buNone/>
              <a:defRPr sz="1785"/>
            </a:lvl3pPr>
            <a:lvl4pPr lvl="3">
              <a:buNone/>
              <a:defRPr sz="1785"/>
            </a:lvl4pPr>
            <a:lvl5pPr lvl="4">
              <a:buNone/>
              <a:defRPr sz="1785"/>
            </a:lvl5pPr>
            <a:lvl6pPr lvl="5">
              <a:buNone/>
              <a:defRPr sz="1785"/>
            </a:lvl6pPr>
            <a:lvl7pPr lvl="6">
              <a:buNone/>
              <a:defRPr sz="1785"/>
            </a:lvl7pPr>
            <a:lvl8pPr lvl="7">
              <a:buNone/>
              <a:defRPr sz="1785"/>
            </a:lvl8pPr>
            <a:lvl9pPr lvl="8">
              <a:buNone/>
              <a:defRPr sz="1785"/>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7772400" y="-244"/>
            <a:ext cx="7772400" cy="10058400"/>
          </a:xfrm>
          <a:prstGeom prst="rect">
            <a:avLst/>
          </a:prstGeom>
          <a:solidFill>
            <a:schemeClr val="lt2"/>
          </a:solidFill>
          <a:ln>
            <a:noFill/>
          </a:ln>
        </p:spPr>
        <p:txBody>
          <a:bodyPr spcFirstLastPara="1" wrap="square" lIns="163200" tIns="163200" rIns="163200" bIns="163200"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451350" y="2411542"/>
            <a:ext cx="6876900" cy="2898600"/>
          </a:xfrm>
          <a:prstGeom prst="rect">
            <a:avLst/>
          </a:prstGeom>
        </p:spPr>
        <p:txBody>
          <a:bodyPr spcFirstLastPara="1" wrap="square" lIns="163200" tIns="163200" rIns="163200" bIns="163200" anchor="b" anchorCtr="0">
            <a:normAutofit/>
          </a:bodyPr>
          <a:lstStyle>
            <a:lvl1pPr lvl="0" algn="ctr">
              <a:spcBef>
                <a:spcPts val="0"/>
              </a:spcBef>
              <a:spcAft>
                <a:spcPts val="0"/>
              </a:spcAft>
              <a:buSzPts val="7498"/>
              <a:buNone/>
              <a:defRPr sz="7497"/>
            </a:lvl1pPr>
            <a:lvl2pPr lvl="1" algn="ctr">
              <a:spcBef>
                <a:spcPts val="0"/>
              </a:spcBef>
              <a:spcAft>
                <a:spcPts val="0"/>
              </a:spcAft>
              <a:buSzPts val="7498"/>
              <a:buNone/>
              <a:defRPr sz="7497"/>
            </a:lvl2pPr>
            <a:lvl3pPr lvl="2" algn="ctr">
              <a:spcBef>
                <a:spcPts val="0"/>
              </a:spcBef>
              <a:spcAft>
                <a:spcPts val="0"/>
              </a:spcAft>
              <a:buSzPts val="7498"/>
              <a:buNone/>
              <a:defRPr sz="7497"/>
            </a:lvl3pPr>
            <a:lvl4pPr lvl="3" algn="ctr">
              <a:spcBef>
                <a:spcPts val="0"/>
              </a:spcBef>
              <a:spcAft>
                <a:spcPts val="0"/>
              </a:spcAft>
              <a:buSzPts val="7498"/>
              <a:buNone/>
              <a:defRPr sz="7497"/>
            </a:lvl4pPr>
            <a:lvl5pPr lvl="4" algn="ctr">
              <a:spcBef>
                <a:spcPts val="0"/>
              </a:spcBef>
              <a:spcAft>
                <a:spcPts val="0"/>
              </a:spcAft>
              <a:buSzPts val="7498"/>
              <a:buNone/>
              <a:defRPr sz="7497"/>
            </a:lvl5pPr>
            <a:lvl6pPr lvl="5" algn="ctr">
              <a:spcBef>
                <a:spcPts val="0"/>
              </a:spcBef>
              <a:spcAft>
                <a:spcPts val="0"/>
              </a:spcAft>
              <a:buSzPts val="7498"/>
              <a:buNone/>
              <a:defRPr sz="7497"/>
            </a:lvl6pPr>
            <a:lvl7pPr lvl="6" algn="ctr">
              <a:spcBef>
                <a:spcPts val="0"/>
              </a:spcBef>
              <a:spcAft>
                <a:spcPts val="0"/>
              </a:spcAft>
              <a:buSzPts val="7498"/>
              <a:buNone/>
              <a:defRPr sz="7497"/>
            </a:lvl7pPr>
            <a:lvl8pPr lvl="7" algn="ctr">
              <a:spcBef>
                <a:spcPts val="0"/>
              </a:spcBef>
              <a:spcAft>
                <a:spcPts val="0"/>
              </a:spcAft>
              <a:buSzPts val="7498"/>
              <a:buNone/>
              <a:defRPr sz="7497"/>
            </a:lvl8pPr>
            <a:lvl9pPr lvl="8" algn="ctr">
              <a:spcBef>
                <a:spcPts val="0"/>
              </a:spcBef>
              <a:spcAft>
                <a:spcPts val="0"/>
              </a:spcAft>
              <a:buSzPts val="7498"/>
              <a:buNone/>
              <a:defRPr sz="7497"/>
            </a:lvl9pPr>
          </a:lstStyle>
          <a:p>
            <a:endParaRPr/>
          </a:p>
        </p:txBody>
      </p:sp>
      <p:sp>
        <p:nvSpPr>
          <p:cNvPr id="38" name="Google Shape;38;p9"/>
          <p:cNvSpPr txBox="1">
            <a:spLocks noGrp="1"/>
          </p:cNvSpPr>
          <p:nvPr>
            <p:ph type="subTitle" idx="1"/>
          </p:nvPr>
        </p:nvSpPr>
        <p:spPr>
          <a:xfrm>
            <a:off x="451350" y="5481569"/>
            <a:ext cx="6876900" cy="2415300"/>
          </a:xfrm>
          <a:prstGeom prst="rect">
            <a:avLst/>
          </a:prstGeom>
        </p:spPr>
        <p:txBody>
          <a:bodyPr spcFirstLastPara="1" wrap="square" lIns="163200" tIns="163200" rIns="163200" bIns="163200" anchor="t" anchorCtr="0">
            <a:normAutofit/>
          </a:bodyPr>
          <a:lstStyle>
            <a:lvl1pPr lvl="0" algn="ctr">
              <a:lnSpc>
                <a:spcPct val="100000"/>
              </a:lnSpc>
              <a:spcBef>
                <a:spcPts val="0"/>
              </a:spcBef>
              <a:spcAft>
                <a:spcPts val="0"/>
              </a:spcAft>
              <a:buSzPts val="3749"/>
              <a:buNone/>
              <a:defRPr sz="3748"/>
            </a:lvl1pPr>
            <a:lvl2pPr lvl="1" algn="ctr">
              <a:lnSpc>
                <a:spcPct val="100000"/>
              </a:lnSpc>
              <a:spcBef>
                <a:spcPts val="0"/>
              </a:spcBef>
              <a:spcAft>
                <a:spcPts val="0"/>
              </a:spcAft>
              <a:buSzPts val="3749"/>
              <a:buNone/>
              <a:defRPr sz="3748"/>
            </a:lvl2pPr>
            <a:lvl3pPr lvl="2" algn="ctr">
              <a:lnSpc>
                <a:spcPct val="100000"/>
              </a:lnSpc>
              <a:spcBef>
                <a:spcPts val="0"/>
              </a:spcBef>
              <a:spcAft>
                <a:spcPts val="0"/>
              </a:spcAft>
              <a:buSzPts val="3749"/>
              <a:buNone/>
              <a:defRPr sz="3748"/>
            </a:lvl3pPr>
            <a:lvl4pPr lvl="3" algn="ctr">
              <a:lnSpc>
                <a:spcPct val="100000"/>
              </a:lnSpc>
              <a:spcBef>
                <a:spcPts val="0"/>
              </a:spcBef>
              <a:spcAft>
                <a:spcPts val="0"/>
              </a:spcAft>
              <a:buSzPts val="3749"/>
              <a:buNone/>
              <a:defRPr sz="3748"/>
            </a:lvl4pPr>
            <a:lvl5pPr lvl="4" algn="ctr">
              <a:lnSpc>
                <a:spcPct val="100000"/>
              </a:lnSpc>
              <a:spcBef>
                <a:spcPts val="0"/>
              </a:spcBef>
              <a:spcAft>
                <a:spcPts val="0"/>
              </a:spcAft>
              <a:buSzPts val="3749"/>
              <a:buNone/>
              <a:defRPr sz="3748"/>
            </a:lvl5pPr>
            <a:lvl6pPr lvl="5" algn="ctr">
              <a:lnSpc>
                <a:spcPct val="100000"/>
              </a:lnSpc>
              <a:spcBef>
                <a:spcPts val="0"/>
              </a:spcBef>
              <a:spcAft>
                <a:spcPts val="0"/>
              </a:spcAft>
              <a:buSzPts val="3749"/>
              <a:buNone/>
              <a:defRPr sz="3748"/>
            </a:lvl6pPr>
            <a:lvl7pPr lvl="6" algn="ctr">
              <a:lnSpc>
                <a:spcPct val="100000"/>
              </a:lnSpc>
              <a:spcBef>
                <a:spcPts val="0"/>
              </a:spcBef>
              <a:spcAft>
                <a:spcPts val="0"/>
              </a:spcAft>
              <a:buSzPts val="3749"/>
              <a:buNone/>
              <a:defRPr sz="3748"/>
            </a:lvl7pPr>
            <a:lvl8pPr lvl="7" algn="ctr">
              <a:lnSpc>
                <a:spcPct val="100000"/>
              </a:lnSpc>
              <a:spcBef>
                <a:spcPts val="0"/>
              </a:spcBef>
              <a:spcAft>
                <a:spcPts val="0"/>
              </a:spcAft>
              <a:buSzPts val="3749"/>
              <a:buNone/>
              <a:defRPr sz="3748"/>
            </a:lvl8pPr>
            <a:lvl9pPr lvl="8" algn="ctr">
              <a:lnSpc>
                <a:spcPct val="100000"/>
              </a:lnSpc>
              <a:spcBef>
                <a:spcPts val="0"/>
              </a:spcBef>
              <a:spcAft>
                <a:spcPts val="0"/>
              </a:spcAft>
              <a:buSzPts val="3749"/>
              <a:buNone/>
              <a:defRPr sz="3748"/>
            </a:lvl9pPr>
          </a:lstStyle>
          <a:p>
            <a:endParaRPr/>
          </a:p>
        </p:txBody>
      </p:sp>
      <p:sp>
        <p:nvSpPr>
          <p:cNvPr id="39" name="Google Shape;39;p9"/>
          <p:cNvSpPr txBox="1">
            <a:spLocks noGrp="1"/>
          </p:cNvSpPr>
          <p:nvPr>
            <p:ph type="body" idx="2"/>
          </p:nvPr>
        </p:nvSpPr>
        <p:spPr>
          <a:xfrm>
            <a:off x="8397150" y="1415969"/>
            <a:ext cx="6522900" cy="7226100"/>
          </a:xfrm>
          <a:prstGeom prst="rect">
            <a:avLst/>
          </a:prstGeom>
        </p:spPr>
        <p:txBody>
          <a:bodyPr spcFirstLastPara="1" wrap="square" lIns="163200" tIns="163200" rIns="163200" bIns="163200" anchor="ctr" anchorCtr="0">
            <a:normAutofit/>
          </a:bodyPr>
          <a:lstStyle>
            <a:lvl1pPr marL="457200" lvl="0" indent="-432646">
              <a:spcBef>
                <a:spcPts val="0"/>
              </a:spcBef>
              <a:spcAft>
                <a:spcPts val="0"/>
              </a:spcAft>
              <a:buSzPts val="3213"/>
              <a:buChar char="●"/>
              <a:defRPr sz="3213"/>
            </a:lvl1pPr>
            <a:lvl2pPr marL="914400" lvl="1" indent="-387303">
              <a:spcBef>
                <a:spcPts val="0"/>
              </a:spcBef>
              <a:spcAft>
                <a:spcPts val="0"/>
              </a:spcAft>
              <a:buSzPts val="2499"/>
              <a:buChar char="○"/>
              <a:defRPr sz="2499"/>
            </a:lvl2pPr>
            <a:lvl3pPr marL="1371600" lvl="2" indent="-387303">
              <a:spcBef>
                <a:spcPts val="0"/>
              </a:spcBef>
              <a:spcAft>
                <a:spcPts val="0"/>
              </a:spcAft>
              <a:buSzPts val="2499"/>
              <a:buChar char="■"/>
              <a:defRPr sz="2499"/>
            </a:lvl3pPr>
            <a:lvl4pPr marL="1828800" lvl="3" indent="-387303">
              <a:spcBef>
                <a:spcPts val="0"/>
              </a:spcBef>
              <a:spcAft>
                <a:spcPts val="0"/>
              </a:spcAft>
              <a:buSzPts val="2499"/>
              <a:buChar char="●"/>
              <a:defRPr sz="2499"/>
            </a:lvl4pPr>
            <a:lvl5pPr marL="2286000" lvl="4" indent="-387303">
              <a:spcBef>
                <a:spcPts val="0"/>
              </a:spcBef>
              <a:spcAft>
                <a:spcPts val="0"/>
              </a:spcAft>
              <a:buSzPts val="2499"/>
              <a:buChar char="○"/>
              <a:defRPr sz="2499"/>
            </a:lvl5pPr>
            <a:lvl6pPr marL="2743200" lvl="5" indent="-387303">
              <a:spcBef>
                <a:spcPts val="0"/>
              </a:spcBef>
              <a:spcAft>
                <a:spcPts val="0"/>
              </a:spcAft>
              <a:buSzPts val="2499"/>
              <a:buChar char="■"/>
              <a:defRPr sz="2499"/>
            </a:lvl6pPr>
            <a:lvl7pPr marL="3200400" lvl="6" indent="-387303">
              <a:spcBef>
                <a:spcPts val="0"/>
              </a:spcBef>
              <a:spcAft>
                <a:spcPts val="0"/>
              </a:spcAft>
              <a:buSzPts val="2499"/>
              <a:buChar char="●"/>
              <a:defRPr sz="2499"/>
            </a:lvl7pPr>
            <a:lvl8pPr marL="3657600" lvl="7" indent="-387303">
              <a:spcBef>
                <a:spcPts val="0"/>
              </a:spcBef>
              <a:spcAft>
                <a:spcPts val="0"/>
              </a:spcAft>
              <a:buSzPts val="2499"/>
              <a:buChar char="○"/>
              <a:defRPr sz="2499"/>
            </a:lvl8pPr>
            <a:lvl9pPr marL="4114800" lvl="8" indent="-387303">
              <a:spcBef>
                <a:spcPts val="0"/>
              </a:spcBef>
              <a:spcAft>
                <a:spcPts val="0"/>
              </a:spcAft>
              <a:buSzPts val="2499"/>
              <a:buChar char="■"/>
              <a:defRPr sz="2499"/>
            </a:lvl9pPr>
          </a:lstStyle>
          <a:p>
            <a:endParaRPr/>
          </a:p>
        </p:txBody>
      </p:sp>
      <p:sp>
        <p:nvSpPr>
          <p:cNvPr id="40" name="Google Shape;40;p9"/>
          <p:cNvSpPr txBox="1">
            <a:spLocks noGrp="1"/>
          </p:cNvSpPr>
          <p:nvPr>
            <p:ph type="sldNum" idx="12"/>
          </p:nvPr>
        </p:nvSpPr>
        <p:spPr>
          <a:xfrm>
            <a:off x="14403178" y="9119180"/>
            <a:ext cx="932700" cy="769800"/>
          </a:xfrm>
          <a:prstGeom prst="rect">
            <a:avLst/>
          </a:prstGeom>
        </p:spPr>
        <p:txBody>
          <a:bodyPr spcFirstLastPara="1" wrap="square" lIns="163200" tIns="163200" rIns="163200" bIns="163200" anchor="ctr" anchorCtr="0">
            <a:normAutofit/>
          </a:bodyPr>
          <a:lstStyle>
            <a:lvl1pPr lvl="0">
              <a:buNone/>
              <a:defRPr sz="1785"/>
            </a:lvl1pPr>
            <a:lvl2pPr lvl="1">
              <a:buNone/>
              <a:defRPr sz="1785"/>
            </a:lvl2pPr>
            <a:lvl3pPr lvl="2">
              <a:buNone/>
              <a:defRPr sz="1785"/>
            </a:lvl3pPr>
            <a:lvl4pPr lvl="3">
              <a:buNone/>
              <a:defRPr sz="1785"/>
            </a:lvl4pPr>
            <a:lvl5pPr lvl="4">
              <a:buNone/>
              <a:defRPr sz="1785"/>
            </a:lvl5pPr>
            <a:lvl6pPr lvl="5">
              <a:buNone/>
              <a:defRPr sz="1785"/>
            </a:lvl6pPr>
            <a:lvl7pPr lvl="6">
              <a:buNone/>
              <a:defRPr sz="1785"/>
            </a:lvl7pPr>
            <a:lvl8pPr lvl="7">
              <a:buNone/>
              <a:defRPr sz="1785"/>
            </a:lvl8pPr>
            <a:lvl9pPr lvl="8">
              <a:buNone/>
              <a:defRPr sz="1785"/>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529890" y="8273124"/>
            <a:ext cx="10197900" cy="1183200"/>
          </a:xfrm>
          <a:prstGeom prst="rect">
            <a:avLst/>
          </a:prstGeom>
        </p:spPr>
        <p:txBody>
          <a:bodyPr spcFirstLastPara="1" wrap="square" lIns="163200" tIns="163200" rIns="163200" bIns="163200" anchor="ctr" anchorCtr="0">
            <a:normAutofit/>
          </a:bodyPr>
          <a:lstStyle>
            <a:lvl1pPr marL="457200" lvl="0" indent="-228600">
              <a:lnSpc>
                <a:spcPct val="100000"/>
              </a:lnSpc>
              <a:spcBef>
                <a:spcPts val="0"/>
              </a:spcBef>
              <a:spcAft>
                <a:spcPts val="0"/>
              </a:spcAft>
              <a:buSzPts val="3213"/>
              <a:buNone/>
              <a:defRPr sz="3213"/>
            </a:lvl1pPr>
          </a:lstStyle>
          <a:p>
            <a:endParaRPr/>
          </a:p>
        </p:txBody>
      </p:sp>
      <p:sp>
        <p:nvSpPr>
          <p:cNvPr id="43" name="Google Shape;43;p10"/>
          <p:cNvSpPr txBox="1">
            <a:spLocks noGrp="1"/>
          </p:cNvSpPr>
          <p:nvPr>
            <p:ph type="sldNum" idx="12"/>
          </p:nvPr>
        </p:nvSpPr>
        <p:spPr>
          <a:xfrm>
            <a:off x="14403178" y="9119180"/>
            <a:ext cx="932700" cy="769800"/>
          </a:xfrm>
          <a:prstGeom prst="rect">
            <a:avLst/>
          </a:prstGeom>
        </p:spPr>
        <p:txBody>
          <a:bodyPr spcFirstLastPara="1" wrap="square" lIns="163200" tIns="163200" rIns="163200" bIns="163200" anchor="ctr" anchorCtr="0">
            <a:normAutofit/>
          </a:bodyPr>
          <a:lstStyle>
            <a:lvl1pPr lvl="0">
              <a:buNone/>
              <a:defRPr sz="1785"/>
            </a:lvl1pPr>
            <a:lvl2pPr lvl="1">
              <a:buNone/>
              <a:defRPr sz="1785"/>
            </a:lvl2pPr>
            <a:lvl3pPr lvl="2">
              <a:buNone/>
              <a:defRPr sz="1785"/>
            </a:lvl3pPr>
            <a:lvl4pPr lvl="3">
              <a:buNone/>
              <a:defRPr sz="1785"/>
            </a:lvl4pPr>
            <a:lvl5pPr lvl="4">
              <a:buNone/>
              <a:defRPr sz="1785"/>
            </a:lvl5pPr>
            <a:lvl6pPr lvl="5">
              <a:buNone/>
              <a:defRPr sz="1785"/>
            </a:lvl6pPr>
            <a:lvl7pPr lvl="6">
              <a:buNone/>
              <a:defRPr sz="1785"/>
            </a:lvl7pPr>
            <a:lvl8pPr lvl="7">
              <a:buNone/>
              <a:defRPr sz="1785"/>
            </a:lvl8pPr>
            <a:lvl9pPr lvl="8">
              <a:buNone/>
              <a:defRPr sz="1785"/>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529890" y="870271"/>
            <a:ext cx="14484900" cy="1119900"/>
          </a:xfrm>
          <a:prstGeom prst="rect">
            <a:avLst/>
          </a:prstGeom>
          <a:noFill/>
          <a:ln>
            <a:noFill/>
          </a:ln>
        </p:spPr>
        <p:txBody>
          <a:bodyPr spcFirstLastPara="1" wrap="square" lIns="163200" tIns="163200" rIns="163200" bIns="163200" anchor="t" anchorCtr="0">
            <a:normAutofit/>
          </a:bodyPr>
          <a:lstStyle>
            <a:lvl1pPr lvl="0">
              <a:spcBef>
                <a:spcPts val="0"/>
              </a:spcBef>
              <a:spcAft>
                <a:spcPts val="0"/>
              </a:spcAft>
              <a:buClr>
                <a:schemeClr val="dk1"/>
              </a:buClr>
              <a:buSzPts val="4999"/>
              <a:buNone/>
              <a:defRPr sz="4998">
                <a:solidFill>
                  <a:schemeClr val="dk1"/>
                </a:solidFill>
              </a:defRPr>
            </a:lvl1pPr>
            <a:lvl2pPr lvl="1">
              <a:spcBef>
                <a:spcPts val="0"/>
              </a:spcBef>
              <a:spcAft>
                <a:spcPts val="0"/>
              </a:spcAft>
              <a:buClr>
                <a:schemeClr val="dk1"/>
              </a:buClr>
              <a:buSzPts val="4999"/>
              <a:buNone/>
              <a:defRPr sz="4998">
                <a:solidFill>
                  <a:schemeClr val="dk1"/>
                </a:solidFill>
              </a:defRPr>
            </a:lvl2pPr>
            <a:lvl3pPr lvl="2">
              <a:spcBef>
                <a:spcPts val="0"/>
              </a:spcBef>
              <a:spcAft>
                <a:spcPts val="0"/>
              </a:spcAft>
              <a:buClr>
                <a:schemeClr val="dk1"/>
              </a:buClr>
              <a:buSzPts val="4999"/>
              <a:buNone/>
              <a:defRPr sz="4998">
                <a:solidFill>
                  <a:schemeClr val="dk1"/>
                </a:solidFill>
              </a:defRPr>
            </a:lvl3pPr>
            <a:lvl4pPr lvl="3">
              <a:spcBef>
                <a:spcPts val="0"/>
              </a:spcBef>
              <a:spcAft>
                <a:spcPts val="0"/>
              </a:spcAft>
              <a:buClr>
                <a:schemeClr val="dk1"/>
              </a:buClr>
              <a:buSzPts val="4999"/>
              <a:buNone/>
              <a:defRPr sz="4998">
                <a:solidFill>
                  <a:schemeClr val="dk1"/>
                </a:solidFill>
              </a:defRPr>
            </a:lvl4pPr>
            <a:lvl5pPr lvl="4">
              <a:spcBef>
                <a:spcPts val="0"/>
              </a:spcBef>
              <a:spcAft>
                <a:spcPts val="0"/>
              </a:spcAft>
              <a:buClr>
                <a:schemeClr val="dk1"/>
              </a:buClr>
              <a:buSzPts val="4999"/>
              <a:buNone/>
              <a:defRPr sz="4998">
                <a:solidFill>
                  <a:schemeClr val="dk1"/>
                </a:solidFill>
              </a:defRPr>
            </a:lvl5pPr>
            <a:lvl6pPr lvl="5">
              <a:spcBef>
                <a:spcPts val="0"/>
              </a:spcBef>
              <a:spcAft>
                <a:spcPts val="0"/>
              </a:spcAft>
              <a:buClr>
                <a:schemeClr val="dk1"/>
              </a:buClr>
              <a:buSzPts val="4999"/>
              <a:buNone/>
              <a:defRPr sz="4998">
                <a:solidFill>
                  <a:schemeClr val="dk1"/>
                </a:solidFill>
              </a:defRPr>
            </a:lvl6pPr>
            <a:lvl7pPr lvl="6">
              <a:spcBef>
                <a:spcPts val="0"/>
              </a:spcBef>
              <a:spcAft>
                <a:spcPts val="0"/>
              </a:spcAft>
              <a:buClr>
                <a:schemeClr val="dk1"/>
              </a:buClr>
              <a:buSzPts val="4999"/>
              <a:buNone/>
              <a:defRPr sz="4998">
                <a:solidFill>
                  <a:schemeClr val="dk1"/>
                </a:solidFill>
              </a:defRPr>
            </a:lvl7pPr>
            <a:lvl8pPr lvl="7">
              <a:spcBef>
                <a:spcPts val="0"/>
              </a:spcBef>
              <a:spcAft>
                <a:spcPts val="0"/>
              </a:spcAft>
              <a:buClr>
                <a:schemeClr val="dk1"/>
              </a:buClr>
              <a:buSzPts val="4999"/>
              <a:buNone/>
              <a:defRPr sz="4998">
                <a:solidFill>
                  <a:schemeClr val="dk1"/>
                </a:solidFill>
              </a:defRPr>
            </a:lvl8pPr>
            <a:lvl9pPr lvl="8">
              <a:spcBef>
                <a:spcPts val="0"/>
              </a:spcBef>
              <a:spcAft>
                <a:spcPts val="0"/>
              </a:spcAft>
              <a:buClr>
                <a:schemeClr val="dk1"/>
              </a:buClr>
              <a:buSzPts val="4999"/>
              <a:buNone/>
              <a:defRPr sz="4998">
                <a:solidFill>
                  <a:schemeClr val="dk1"/>
                </a:solidFill>
              </a:defRPr>
            </a:lvl9pPr>
          </a:lstStyle>
          <a:p>
            <a:endParaRPr/>
          </a:p>
        </p:txBody>
      </p:sp>
      <p:sp>
        <p:nvSpPr>
          <p:cNvPr id="7" name="Google Shape;7;p1"/>
          <p:cNvSpPr txBox="1">
            <a:spLocks noGrp="1"/>
          </p:cNvSpPr>
          <p:nvPr>
            <p:ph type="body" idx="1"/>
          </p:nvPr>
        </p:nvSpPr>
        <p:spPr>
          <a:xfrm>
            <a:off x="529890" y="2253729"/>
            <a:ext cx="14484900" cy="6681000"/>
          </a:xfrm>
          <a:prstGeom prst="rect">
            <a:avLst/>
          </a:prstGeom>
          <a:noFill/>
          <a:ln>
            <a:noFill/>
          </a:ln>
        </p:spPr>
        <p:txBody>
          <a:bodyPr spcFirstLastPara="1" wrap="square" lIns="163200" tIns="163200" rIns="163200" bIns="163200" anchor="t" anchorCtr="0">
            <a:normAutofit/>
          </a:bodyPr>
          <a:lstStyle>
            <a:lvl1pPr marL="457200" lvl="0" indent="-432646">
              <a:lnSpc>
                <a:spcPct val="115000"/>
              </a:lnSpc>
              <a:spcBef>
                <a:spcPts val="0"/>
              </a:spcBef>
              <a:spcAft>
                <a:spcPts val="0"/>
              </a:spcAft>
              <a:buClr>
                <a:schemeClr val="dk2"/>
              </a:buClr>
              <a:buSzPts val="3213"/>
              <a:buChar char="●"/>
              <a:defRPr sz="3213">
                <a:solidFill>
                  <a:schemeClr val="dk2"/>
                </a:solidFill>
              </a:defRPr>
            </a:lvl1pPr>
            <a:lvl2pPr marL="914400" lvl="1" indent="-387303">
              <a:lnSpc>
                <a:spcPct val="115000"/>
              </a:lnSpc>
              <a:spcBef>
                <a:spcPts val="0"/>
              </a:spcBef>
              <a:spcAft>
                <a:spcPts val="0"/>
              </a:spcAft>
              <a:buClr>
                <a:schemeClr val="dk2"/>
              </a:buClr>
              <a:buSzPts val="2499"/>
              <a:buChar char="○"/>
              <a:defRPr sz="2499">
                <a:solidFill>
                  <a:schemeClr val="dk2"/>
                </a:solidFill>
              </a:defRPr>
            </a:lvl2pPr>
            <a:lvl3pPr marL="1371600" lvl="2" indent="-387303">
              <a:lnSpc>
                <a:spcPct val="115000"/>
              </a:lnSpc>
              <a:spcBef>
                <a:spcPts val="0"/>
              </a:spcBef>
              <a:spcAft>
                <a:spcPts val="0"/>
              </a:spcAft>
              <a:buClr>
                <a:schemeClr val="dk2"/>
              </a:buClr>
              <a:buSzPts val="2499"/>
              <a:buChar char="■"/>
              <a:defRPr sz="2499">
                <a:solidFill>
                  <a:schemeClr val="dk2"/>
                </a:solidFill>
              </a:defRPr>
            </a:lvl3pPr>
            <a:lvl4pPr marL="1828800" lvl="3" indent="-387303">
              <a:lnSpc>
                <a:spcPct val="115000"/>
              </a:lnSpc>
              <a:spcBef>
                <a:spcPts val="0"/>
              </a:spcBef>
              <a:spcAft>
                <a:spcPts val="0"/>
              </a:spcAft>
              <a:buClr>
                <a:schemeClr val="dk2"/>
              </a:buClr>
              <a:buSzPts val="2499"/>
              <a:buChar char="●"/>
              <a:defRPr sz="2499">
                <a:solidFill>
                  <a:schemeClr val="dk2"/>
                </a:solidFill>
              </a:defRPr>
            </a:lvl4pPr>
            <a:lvl5pPr marL="2286000" lvl="4" indent="-387303">
              <a:lnSpc>
                <a:spcPct val="115000"/>
              </a:lnSpc>
              <a:spcBef>
                <a:spcPts val="0"/>
              </a:spcBef>
              <a:spcAft>
                <a:spcPts val="0"/>
              </a:spcAft>
              <a:buClr>
                <a:schemeClr val="dk2"/>
              </a:buClr>
              <a:buSzPts val="2499"/>
              <a:buChar char="○"/>
              <a:defRPr sz="2499">
                <a:solidFill>
                  <a:schemeClr val="dk2"/>
                </a:solidFill>
              </a:defRPr>
            </a:lvl5pPr>
            <a:lvl6pPr marL="2743200" lvl="5" indent="-387303">
              <a:lnSpc>
                <a:spcPct val="115000"/>
              </a:lnSpc>
              <a:spcBef>
                <a:spcPts val="0"/>
              </a:spcBef>
              <a:spcAft>
                <a:spcPts val="0"/>
              </a:spcAft>
              <a:buClr>
                <a:schemeClr val="dk2"/>
              </a:buClr>
              <a:buSzPts val="2499"/>
              <a:buChar char="■"/>
              <a:defRPr sz="2499">
                <a:solidFill>
                  <a:schemeClr val="dk2"/>
                </a:solidFill>
              </a:defRPr>
            </a:lvl6pPr>
            <a:lvl7pPr marL="3200400" lvl="6" indent="-387303">
              <a:lnSpc>
                <a:spcPct val="115000"/>
              </a:lnSpc>
              <a:spcBef>
                <a:spcPts val="0"/>
              </a:spcBef>
              <a:spcAft>
                <a:spcPts val="0"/>
              </a:spcAft>
              <a:buClr>
                <a:schemeClr val="dk2"/>
              </a:buClr>
              <a:buSzPts val="2499"/>
              <a:buChar char="●"/>
              <a:defRPr sz="2499">
                <a:solidFill>
                  <a:schemeClr val="dk2"/>
                </a:solidFill>
              </a:defRPr>
            </a:lvl7pPr>
            <a:lvl8pPr marL="3657600" lvl="7" indent="-387303">
              <a:lnSpc>
                <a:spcPct val="115000"/>
              </a:lnSpc>
              <a:spcBef>
                <a:spcPts val="0"/>
              </a:spcBef>
              <a:spcAft>
                <a:spcPts val="0"/>
              </a:spcAft>
              <a:buClr>
                <a:schemeClr val="dk2"/>
              </a:buClr>
              <a:buSzPts val="2499"/>
              <a:buChar char="○"/>
              <a:defRPr sz="2499">
                <a:solidFill>
                  <a:schemeClr val="dk2"/>
                </a:solidFill>
              </a:defRPr>
            </a:lvl8pPr>
            <a:lvl9pPr marL="4114800" lvl="8" indent="-387303">
              <a:lnSpc>
                <a:spcPct val="115000"/>
              </a:lnSpc>
              <a:spcBef>
                <a:spcPts val="0"/>
              </a:spcBef>
              <a:spcAft>
                <a:spcPts val="0"/>
              </a:spcAft>
              <a:buClr>
                <a:schemeClr val="dk2"/>
              </a:buClr>
              <a:buSzPts val="2499"/>
              <a:buChar char="■"/>
              <a:defRPr sz="2499">
                <a:solidFill>
                  <a:schemeClr val="dk2"/>
                </a:solidFill>
              </a:defRPr>
            </a:lvl9pPr>
          </a:lstStyle>
          <a:p>
            <a:endParaRPr/>
          </a:p>
        </p:txBody>
      </p:sp>
      <p:sp>
        <p:nvSpPr>
          <p:cNvPr id="8" name="Google Shape;8;p1"/>
          <p:cNvSpPr txBox="1">
            <a:spLocks noGrp="1"/>
          </p:cNvSpPr>
          <p:nvPr>
            <p:ph type="sldNum" idx="12"/>
          </p:nvPr>
        </p:nvSpPr>
        <p:spPr>
          <a:xfrm>
            <a:off x="14403178" y="9119180"/>
            <a:ext cx="932700" cy="769800"/>
          </a:xfrm>
          <a:prstGeom prst="rect">
            <a:avLst/>
          </a:prstGeom>
          <a:noFill/>
          <a:ln>
            <a:noFill/>
          </a:ln>
        </p:spPr>
        <p:txBody>
          <a:bodyPr spcFirstLastPara="1" wrap="square" lIns="163200" tIns="163200" rIns="163200" bIns="163200" anchor="ctr" anchorCtr="0">
            <a:normAutofit/>
          </a:bodyPr>
          <a:lstStyle>
            <a:lvl1pPr lvl="0" algn="r">
              <a:buNone/>
              <a:defRPr sz="1785">
                <a:solidFill>
                  <a:schemeClr val="dk2"/>
                </a:solidFill>
              </a:defRPr>
            </a:lvl1pPr>
            <a:lvl2pPr lvl="1" algn="r">
              <a:buNone/>
              <a:defRPr sz="1785">
                <a:solidFill>
                  <a:schemeClr val="dk2"/>
                </a:solidFill>
              </a:defRPr>
            </a:lvl2pPr>
            <a:lvl3pPr lvl="2" algn="r">
              <a:buNone/>
              <a:defRPr sz="1785">
                <a:solidFill>
                  <a:schemeClr val="dk2"/>
                </a:solidFill>
              </a:defRPr>
            </a:lvl3pPr>
            <a:lvl4pPr lvl="3" algn="r">
              <a:buNone/>
              <a:defRPr sz="1785">
                <a:solidFill>
                  <a:schemeClr val="dk2"/>
                </a:solidFill>
              </a:defRPr>
            </a:lvl4pPr>
            <a:lvl5pPr lvl="4" algn="r">
              <a:buNone/>
              <a:defRPr sz="1785">
                <a:solidFill>
                  <a:schemeClr val="dk2"/>
                </a:solidFill>
              </a:defRPr>
            </a:lvl5pPr>
            <a:lvl6pPr lvl="5" algn="r">
              <a:buNone/>
              <a:defRPr sz="1785">
                <a:solidFill>
                  <a:schemeClr val="dk2"/>
                </a:solidFill>
              </a:defRPr>
            </a:lvl6pPr>
            <a:lvl7pPr lvl="6" algn="r">
              <a:buNone/>
              <a:defRPr sz="1785">
                <a:solidFill>
                  <a:schemeClr val="dk2"/>
                </a:solidFill>
              </a:defRPr>
            </a:lvl7pPr>
            <a:lvl8pPr lvl="7" algn="r">
              <a:buNone/>
              <a:defRPr sz="1785">
                <a:solidFill>
                  <a:schemeClr val="dk2"/>
                </a:solidFill>
              </a:defRPr>
            </a:lvl8pPr>
            <a:lvl9pPr lvl="8" algn="r">
              <a:buNone/>
              <a:defRPr sz="1785">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3.png"/><Relationship Id="rId4" Type="http://schemas.openxmlformats.org/officeDocument/2006/relationships/image" Target="../media/image2.jpg"/></Relationships>
</file>

<file path=ppt/slides/_rels/slide2.xml.rels><?xml version="1.0" encoding="UTF-8" standalone="yes"?>
<Relationships xmlns="http://schemas.openxmlformats.org/package/2006/relationships"><Relationship Id="rId8" Type="http://schemas.openxmlformats.org/officeDocument/2006/relationships/hyperlink" Target="https://electionsgroup.com/wp-content/uploads/2025/01/Can-Visual-Summaries-of-Post-Election-Audits-Increase-Trust-.pdf" TargetMode="External"/><Relationship Id="rId13" Type="http://schemas.openxmlformats.org/officeDocument/2006/relationships/image" Target="../media/image9.png"/><Relationship Id="rId3" Type="http://schemas.openxmlformats.org/officeDocument/2006/relationships/image" Target="../media/image5.jpg"/><Relationship Id="rId7" Type="http://schemas.openxmlformats.org/officeDocument/2006/relationships/hyperlink" Target="https://www.eac.gov/sites/default/files/2024-07/Best_practices_for_designing_effective_voter_ed_materials_508.pdf" TargetMode="External"/><Relationship Id="rId12"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hyperlink" Target="https://civicdesign.org/topics/plain-language/" TargetMode="External"/><Relationship Id="rId11" Type="http://schemas.openxmlformats.org/officeDocument/2006/relationships/image" Target="../media/image7.png"/><Relationship Id="rId5" Type="http://schemas.openxmlformats.org/officeDocument/2006/relationships/hyperlink" Target="https://electionlab.mit.edu/sites/default/files/2019-06/Election-Auditing-Key-Issues-Perspectives.pdf" TargetMode="External"/><Relationship Id="rId10" Type="http://schemas.openxmlformats.org/officeDocument/2006/relationships/image" Target="../media/image6.png"/><Relationship Id="rId4" Type="http://schemas.openxmlformats.org/officeDocument/2006/relationships/hyperlink" Target="https://bipartisanpolicy.org/report/bipartisan-principles-for-election-audits/" TargetMode="External"/><Relationship Id="rId9" Type="http://schemas.openxmlformats.org/officeDocument/2006/relationships/hyperlink" Target="https://www.aspeninstitute.org/publications/commission-on-information-disorder-final-report/"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p:nvPr/>
        </p:nvSpPr>
        <p:spPr>
          <a:xfrm>
            <a:off x="-30450" y="10320690"/>
            <a:ext cx="3555600" cy="501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013" dirty="0">
                <a:solidFill>
                  <a:schemeClr val="dk2"/>
                </a:solidFill>
              </a:rPr>
              <a:t>BOOKLET BACK</a:t>
            </a:r>
            <a:endParaRPr sz="3013" dirty="0">
              <a:solidFill>
                <a:schemeClr val="dk2"/>
              </a:solidFill>
            </a:endParaRPr>
          </a:p>
        </p:txBody>
      </p:sp>
      <p:sp>
        <p:nvSpPr>
          <p:cNvPr id="55" name="Google Shape;55;p13"/>
          <p:cNvSpPr txBox="1"/>
          <p:nvPr/>
        </p:nvSpPr>
        <p:spPr>
          <a:xfrm>
            <a:off x="12019650" y="10320690"/>
            <a:ext cx="3555600" cy="5010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sz="3013" dirty="0">
                <a:solidFill>
                  <a:schemeClr val="dk2"/>
                </a:solidFill>
              </a:rPr>
              <a:t>BOOKLET FRONT</a:t>
            </a:r>
            <a:endParaRPr sz="3013" dirty="0">
              <a:solidFill>
                <a:schemeClr val="dk2"/>
              </a:solidFill>
            </a:endParaRPr>
          </a:p>
        </p:txBody>
      </p:sp>
      <p:sp>
        <p:nvSpPr>
          <p:cNvPr id="57" name="Google Shape;57;p13"/>
          <p:cNvSpPr/>
          <p:nvPr/>
        </p:nvSpPr>
        <p:spPr>
          <a:xfrm>
            <a:off x="5406439" y="4236528"/>
            <a:ext cx="589200" cy="199800"/>
          </a:xfrm>
          <a:prstGeom prst="roundRect">
            <a:avLst>
              <a:gd name="adj" fmla="val 23836"/>
            </a:avLst>
          </a:prstGeom>
          <a:no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nvGrpSpPr>
          <p:cNvPr id="7" name="Group 6">
            <a:extLst>
              <a:ext uri="{FF2B5EF4-FFF2-40B4-BE49-F238E27FC236}">
                <a16:creationId xmlns:a16="http://schemas.microsoft.com/office/drawing/2014/main" id="{79309F37-2CBE-57D7-4B67-1CD402CB642B}"/>
              </a:ext>
            </a:extLst>
          </p:cNvPr>
          <p:cNvGrpSpPr/>
          <p:nvPr/>
        </p:nvGrpSpPr>
        <p:grpSpPr>
          <a:xfrm>
            <a:off x="7772401" y="228600"/>
            <a:ext cx="7515647" cy="9464041"/>
            <a:chOff x="7772401" y="228600"/>
            <a:chExt cx="7515647" cy="9464041"/>
          </a:xfrm>
        </p:grpSpPr>
        <p:sp>
          <p:nvSpPr>
            <p:cNvPr id="56" name="Google Shape;56;p13"/>
            <p:cNvSpPr/>
            <p:nvPr/>
          </p:nvSpPr>
          <p:spPr>
            <a:xfrm>
              <a:off x="7772401" y="228600"/>
              <a:ext cx="7509746" cy="9370462"/>
            </a:xfrm>
            <a:prstGeom prst="rect">
              <a:avLst/>
            </a:prstGeom>
            <a:solidFill>
              <a:srgbClr val="45818E"/>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4" name="Picture 3">
              <a:extLst>
                <a:ext uri="{FF2B5EF4-FFF2-40B4-BE49-F238E27FC236}">
                  <a16:creationId xmlns:a16="http://schemas.microsoft.com/office/drawing/2014/main" id="{14B5EF5F-8557-E17B-0BB0-24B86415BBC7}"/>
                </a:ext>
              </a:extLst>
            </p:cNvPr>
            <p:cNvPicPr>
              <a:picLocks noChangeAspect="1"/>
            </p:cNvPicPr>
            <p:nvPr/>
          </p:nvPicPr>
          <p:blipFill>
            <a:blip r:embed="rId3"/>
            <a:srcRect l="14909" r="6952" b="10934"/>
            <a:stretch>
              <a:fillRect/>
            </a:stretch>
          </p:blipFill>
          <p:spPr>
            <a:xfrm>
              <a:off x="7791650" y="5029201"/>
              <a:ext cx="7481581" cy="4663440"/>
            </a:xfrm>
            <a:prstGeom prst="rect">
              <a:avLst/>
            </a:prstGeom>
          </p:spPr>
        </p:pic>
        <p:sp>
          <p:nvSpPr>
            <p:cNvPr id="60" name="Google Shape;60;p13"/>
            <p:cNvSpPr/>
            <p:nvPr/>
          </p:nvSpPr>
          <p:spPr>
            <a:xfrm>
              <a:off x="7778301" y="5029201"/>
              <a:ext cx="7509747" cy="4663440"/>
            </a:xfrm>
            <a:prstGeom prst="rect">
              <a:avLst/>
            </a:prstGeom>
            <a:solidFill>
              <a:srgbClr val="000000">
                <a:alpha val="5597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8" name="Google Shape;58;p13"/>
            <p:cNvSpPr txBox="1"/>
            <p:nvPr/>
          </p:nvSpPr>
          <p:spPr>
            <a:xfrm>
              <a:off x="13509114" y="493385"/>
              <a:ext cx="1554600" cy="1553100"/>
            </a:xfrm>
            <a:prstGeom prst="rect">
              <a:avLst/>
            </a:prstGeom>
            <a:noFill/>
            <a:ln w="1905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800" b="1" dirty="0">
                  <a:solidFill>
                    <a:srgbClr val="FFFFFF"/>
                  </a:solidFill>
                  <a:latin typeface="Lato"/>
                  <a:ea typeface="Lato"/>
                  <a:cs typeface="Lato"/>
                  <a:sym typeface="Lato"/>
                </a:rPr>
                <a:t>DELETE OR REPLACE WITH YOUR LOGO</a:t>
              </a:r>
              <a:endParaRPr sz="1800" b="1" dirty="0">
                <a:solidFill>
                  <a:srgbClr val="FFFFFF"/>
                </a:solidFill>
                <a:latin typeface="Lato"/>
                <a:ea typeface="Lato"/>
                <a:cs typeface="Lato"/>
                <a:sym typeface="Lato"/>
              </a:endParaRPr>
            </a:p>
          </p:txBody>
        </p:sp>
        <p:sp>
          <p:nvSpPr>
            <p:cNvPr id="61" name="Google Shape;61;p13"/>
            <p:cNvSpPr txBox="1"/>
            <p:nvPr/>
          </p:nvSpPr>
          <p:spPr>
            <a:xfrm>
              <a:off x="8134165" y="2383877"/>
              <a:ext cx="6141900" cy="6338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4800" dirty="0">
                  <a:solidFill>
                    <a:srgbClr val="FFFFFF"/>
                  </a:solidFill>
                  <a:latin typeface="Lato Black"/>
                  <a:ea typeface="Lato Black"/>
                  <a:cs typeface="Lato Black"/>
                  <a:sym typeface="Lato Black"/>
                </a:rPr>
                <a:t>Clear audit reports boost election confidence. </a:t>
              </a:r>
              <a:endParaRPr sz="4800" dirty="0">
                <a:solidFill>
                  <a:srgbClr val="FFFFFF"/>
                </a:solidFill>
                <a:latin typeface="Lato Black"/>
                <a:ea typeface="Lato Black"/>
                <a:cs typeface="Lato Black"/>
                <a:sym typeface="Lato Black"/>
              </a:endParaRPr>
            </a:p>
            <a:p>
              <a:pPr marL="0" lvl="0" indent="0" algn="l" rtl="0">
                <a:spcBef>
                  <a:spcPts val="0"/>
                </a:spcBef>
                <a:spcAft>
                  <a:spcPts val="0"/>
                </a:spcAft>
                <a:buNone/>
              </a:pPr>
              <a:br>
                <a:rPr lang="en" sz="4800" dirty="0">
                  <a:solidFill>
                    <a:srgbClr val="FFFFFF"/>
                  </a:solidFill>
                  <a:latin typeface="Lato Black"/>
                  <a:ea typeface="Lato Black"/>
                  <a:cs typeface="Lato Black"/>
                  <a:sym typeface="Lato Black"/>
                </a:rPr>
              </a:br>
              <a:r>
                <a:rPr lang="en" sz="4800" dirty="0">
                  <a:solidFill>
                    <a:srgbClr val="FFFFFF"/>
                  </a:solidFill>
                  <a:latin typeface="Lato Black"/>
                  <a:ea typeface="Lato Black"/>
                  <a:cs typeface="Lato Black"/>
                  <a:sym typeface="Lato Black"/>
                </a:rPr>
                <a:t>[State]  should require them.</a:t>
              </a:r>
              <a:endParaRPr sz="4800" dirty="0">
                <a:solidFill>
                  <a:srgbClr val="FFFFFF"/>
                </a:solidFill>
                <a:latin typeface="Lato Black"/>
                <a:ea typeface="Lato Black"/>
                <a:cs typeface="Lato Black"/>
                <a:sym typeface="Lato Black"/>
              </a:endParaRPr>
            </a:p>
          </p:txBody>
        </p:sp>
      </p:grpSp>
      <p:sp>
        <p:nvSpPr>
          <p:cNvPr id="62" name="Google Shape;62;p13"/>
          <p:cNvSpPr txBox="1"/>
          <p:nvPr/>
        </p:nvSpPr>
        <p:spPr>
          <a:xfrm>
            <a:off x="365750" y="3395050"/>
            <a:ext cx="6888490" cy="2827800"/>
          </a:xfrm>
          <a:prstGeom prst="rect">
            <a:avLst/>
          </a:prstGeom>
          <a:noFill/>
          <a:ln>
            <a:noFill/>
          </a:ln>
        </p:spPr>
        <p:txBody>
          <a:bodyPr spcFirstLastPara="1" wrap="square" lIns="91425" tIns="91425" rIns="91425" bIns="91425" anchor="t" anchorCtr="0">
            <a:noAutofit/>
          </a:bodyPr>
          <a:lstStyle/>
          <a:p>
            <a:pPr marL="0" lvl="0" indent="0" algn="l" rtl="0">
              <a:lnSpc>
                <a:spcPct val="125000"/>
              </a:lnSpc>
              <a:spcBef>
                <a:spcPts val="0"/>
              </a:spcBef>
              <a:spcAft>
                <a:spcPts val="0"/>
              </a:spcAft>
              <a:buNone/>
            </a:pPr>
            <a:r>
              <a:rPr lang="en" sz="1800" dirty="0">
                <a:solidFill>
                  <a:schemeClr val="dk1"/>
                </a:solidFill>
                <a:latin typeface="Lato Black"/>
                <a:ea typeface="Lato Black"/>
                <a:cs typeface="Lato Black"/>
                <a:sym typeface="Lato Black"/>
              </a:rPr>
              <a:t>"Election audits are intended to accomplish two things. </a:t>
            </a:r>
            <a:br>
              <a:rPr lang="en" sz="1800" dirty="0">
                <a:solidFill>
                  <a:schemeClr val="dk1"/>
                </a:solidFill>
                <a:latin typeface="Lato Black"/>
                <a:ea typeface="Lato Black"/>
                <a:cs typeface="Lato Black"/>
                <a:sym typeface="Lato Black"/>
              </a:rPr>
            </a:br>
            <a:r>
              <a:rPr lang="en" sz="1800" dirty="0">
                <a:solidFill>
                  <a:schemeClr val="dk1"/>
                </a:solidFill>
                <a:latin typeface="Lato Black"/>
                <a:ea typeface="Lato Black"/>
                <a:cs typeface="Lato Black"/>
                <a:sym typeface="Lato Black"/>
              </a:rPr>
              <a:t>The first is to ensure that the election was properly conducted, that election technologies performed as expected, and that the correct winners were declared. The second is to convince the public of the first thing."  </a:t>
            </a:r>
            <a:br>
              <a:rPr lang="en" sz="1800" dirty="0">
                <a:solidFill>
                  <a:schemeClr val="dk1"/>
                </a:solidFill>
                <a:latin typeface="Lato Black"/>
                <a:ea typeface="Lato Black"/>
                <a:cs typeface="Lato Black"/>
                <a:sym typeface="Lato Black"/>
              </a:rPr>
            </a:br>
            <a:r>
              <a:rPr lang="en" sz="1800" dirty="0">
                <a:solidFill>
                  <a:schemeClr val="dk1"/>
                </a:solidFill>
                <a:latin typeface="Lato Black"/>
                <a:ea typeface="Lato Black"/>
                <a:cs typeface="Lato Black"/>
                <a:sym typeface="Lato Black"/>
              </a:rPr>
              <a:t>		           </a:t>
            </a:r>
            <a:r>
              <a:rPr lang="en" sz="1800" i="1" dirty="0">
                <a:solidFill>
                  <a:srgbClr val="45818E"/>
                </a:solidFill>
                <a:latin typeface="Lato"/>
                <a:ea typeface="Lato"/>
                <a:cs typeface="Lato"/>
                <a:sym typeface="Lato"/>
              </a:rPr>
              <a:t>— Charles Stewart III and R. Michael Alvarez,</a:t>
            </a:r>
            <a:br>
              <a:rPr lang="en" sz="1800" i="1" dirty="0">
                <a:solidFill>
                  <a:srgbClr val="45818E"/>
                </a:solidFill>
                <a:latin typeface="Lato"/>
                <a:ea typeface="Lato"/>
                <a:cs typeface="Lato"/>
                <a:sym typeface="Lato"/>
              </a:rPr>
            </a:br>
            <a:r>
              <a:rPr lang="en" sz="1800" i="1" dirty="0">
                <a:solidFill>
                  <a:srgbClr val="45818E"/>
                </a:solidFill>
                <a:latin typeface="Lato"/>
                <a:ea typeface="Lato"/>
                <a:cs typeface="Lato"/>
                <a:sym typeface="Lato"/>
              </a:rPr>
              <a:t>	         Introduction: Thoughts From the Election Audit Summit</a:t>
            </a:r>
            <a:endParaRPr sz="1800" dirty="0">
              <a:solidFill>
                <a:srgbClr val="45818E"/>
              </a:solidFill>
              <a:latin typeface="Lato Black"/>
              <a:ea typeface="Lato Black"/>
              <a:cs typeface="Lato Black"/>
              <a:sym typeface="Lato Black"/>
            </a:endParaRPr>
          </a:p>
          <a:p>
            <a:pPr marL="0" lvl="0" indent="0" algn="l" rtl="0">
              <a:lnSpc>
                <a:spcPct val="125000"/>
              </a:lnSpc>
              <a:spcBef>
                <a:spcPts val="0"/>
              </a:spcBef>
              <a:spcAft>
                <a:spcPts val="0"/>
              </a:spcAft>
              <a:buNone/>
            </a:pPr>
            <a:endParaRPr sz="3213" dirty="0">
              <a:solidFill>
                <a:srgbClr val="45818E"/>
              </a:solidFill>
            </a:endParaRPr>
          </a:p>
        </p:txBody>
      </p:sp>
      <p:grpSp>
        <p:nvGrpSpPr>
          <p:cNvPr id="63" name="Google Shape;63;p13"/>
          <p:cNvGrpSpPr/>
          <p:nvPr/>
        </p:nvGrpSpPr>
        <p:grpSpPr>
          <a:xfrm>
            <a:off x="365955" y="6944118"/>
            <a:ext cx="7406635" cy="2438407"/>
            <a:chOff x="365750" y="6944118"/>
            <a:chExt cx="7406635" cy="2438407"/>
          </a:xfrm>
        </p:grpSpPr>
        <p:sp>
          <p:nvSpPr>
            <p:cNvPr id="64" name="Google Shape;64;p13"/>
            <p:cNvSpPr txBox="1"/>
            <p:nvPr/>
          </p:nvSpPr>
          <p:spPr>
            <a:xfrm>
              <a:off x="365750" y="6944125"/>
              <a:ext cx="3797100" cy="2438400"/>
            </a:xfrm>
            <a:prstGeom prst="rect">
              <a:avLst/>
            </a:prstGeom>
            <a:noFill/>
            <a:ln>
              <a:noFill/>
            </a:ln>
          </p:spPr>
          <p:txBody>
            <a:bodyPr spcFirstLastPara="1" wrap="square" lIns="91425" tIns="91425" rIns="91425" bIns="91425" anchor="t" anchorCtr="0">
              <a:noAutofit/>
            </a:bodyPr>
            <a:lstStyle/>
            <a:p>
              <a:pPr marL="0" lvl="0" indent="0" algn="l" rtl="0">
                <a:lnSpc>
                  <a:spcPct val="125000"/>
                </a:lnSpc>
                <a:spcBef>
                  <a:spcPts val="0"/>
                </a:spcBef>
                <a:spcAft>
                  <a:spcPts val="0"/>
                </a:spcAft>
                <a:buNone/>
              </a:pPr>
              <a:r>
                <a:rPr lang="en" sz="1800">
                  <a:solidFill>
                    <a:schemeClr val="dk1"/>
                  </a:solidFill>
                  <a:latin typeface="Lato Black"/>
                  <a:ea typeface="Lato Black"/>
                  <a:cs typeface="Lato Black"/>
                  <a:sym typeface="Lato Black"/>
                </a:rPr>
                <a:t>“Audits only build trust when the public can understand them. A clear, accessible report is just as important as the audit itself.” </a:t>
              </a:r>
              <a:br>
                <a:rPr lang="en" sz="1800">
                  <a:solidFill>
                    <a:schemeClr val="dk1"/>
                  </a:solidFill>
                  <a:latin typeface="Lato Black"/>
                  <a:ea typeface="Lato Black"/>
                  <a:cs typeface="Lato Black"/>
                  <a:sym typeface="Lato Black"/>
                </a:rPr>
              </a:br>
              <a:r>
                <a:rPr lang="en" sz="1800" i="1">
                  <a:solidFill>
                    <a:srgbClr val="45818E"/>
                  </a:solidFill>
                  <a:latin typeface="Lato"/>
                  <a:ea typeface="Lato"/>
                  <a:cs typeface="Lato"/>
                  <a:sym typeface="Lato"/>
                </a:rPr>
                <a:t>— Advocacy organization</a:t>
              </a:r>
              <a:endParaRPr sz="3013">
                <a:solidFill>
                  <a:srgbClr val="45818E"/>
                </a:solidFill>
              </a:endParaRPr>
            </a:p>
          </p:txBody>
        </p:sp>
        <p:pic>
          <p:nvPicPr>
            <p:cNvPr id="65" name="Google Shape;65;p13" title="Audit.jpg"/>
            <p:cNvPicPr preferRelativeResize="0"/>
            <p:nvPr/>
          </p:nvPicPr>
          <p:blipFill>
            <a:blip r:embed="rId4">
              <a:alphaModFix/>
            </a:blip>
            <a:stretch>
              <a:fillRect/>
            </a:stretch>
          </p:blipFill>
          <p:spPr>
            <a:xfrm>
              <a:off x="4114784" y="6944118"/>
              <a:ext cx="3657601" cy="2438401"/>
            </a:xfrm>
            <a:prstGeom prst="rect">
              <a:avLst/>
            </a:prstGeom>
            <a:noFill/>
            <a:ln>
              <a:noFill/>
            </a:ln>
          </p:spPr>
        </p:pic>
      </p:grpSp>
      <p:grpSp>
        <p:nvGrpSpPr>
          <p:cNvPr id="66" name="Google Shape;66;p13"/>
          <p:cNvGrpSpPr/>
          <p:nvPr/>
        </p:nvGrpSpPr>
        <p:grpSpPr>
          <a:xfrm>
            <a:off x="365760" y="607100"/>
            <a:ext cx="7010839" cy="2066700"/>
            <a:chOff x="457197" y="607100"/>
            <a:chExt cx="7010839" cy="2066700"/>
          </a:xfrm>
        </p:grpSpPr>
        <p:sp>
          <p:nvSpPr>
            <p:cNvPr id="67" name="Google Shape;67;p13"/>
            <p:cNvSpPr txBox="1"/>
            <p:nvPr/>
          </p:nvSpPr>
          <p:spPr>
            <a:xfrm>
              <a:off x="4166062" y="607100"/>
              <a:ext cx="3301974" cy="2066700"/>
            </a:xfrm>
            <a:prstGeom prst="rect">
              <a:avLst/>
            </a:prstGeom>
            <a:noFill/>
            <a:ln>
              <a:noFill/>
            </a:ln>
          </p:spPr>
          <p:txBody>
            <a:bodyPr spcFirstLastPara="1" wrap="square" lIns="91425" tIns="91425" rIns="91425" bIns="91425" anchor="t" anchorCtr="0">
              <a:noAutofit/>
            </a:bodyPr>
            <a:lstStyle/>
            <a:p>
              <a:pPr marL="0" lvl="0" indent="0" algn="l" rtl="0">
                <a:lnSpc>
                  <a:spcPct val="125000"/>
                </a:lnSpc>
                <a:spcBef>
                  <a:spcPts val="0"/>
                </a:spcBef>
                <a:spcAft>
                  <a:spcPts val="0"/>
                </a:spcAft>
                <a:buClr>
                  <a:schemeClr val="dk1"/>
                </a:buClr>
                <a:buSzPts val="1100"/>
                <a:buFont typeface="Arial"/>
                <a:buNone/>
              </a:pPr>
              <a:r>
                <a:rPr lang="en" sz="1800" dirty="0">
                  <a:solidFill>
                    <a:schemeClr val="dk1"/>
                  </a:solidFill>
                  <a:latin typeface="Lato Black"/>
                  <a:ea typeface="Lato Black"/>
                  <a:cs typeface="Lato Black"/>
                  <a:sym typeface="Lato Black"/>
                </a:rPr>
                <a:t>“When I can read the audit report myself, in plain English, I feel more confident that the results are real.” </a:t>
              </a:r>
              <a:br>
                <a:rPr lang="en" sz="1800" dirty="0">
                  <a:solidFill>
                    <a:schemeClr val="dk1"/>
                  </a:solidFill>
                  <a:latin typeface="Lato"/>
                  <a:ea typeface="Lato"/>
                  <a:cs typeface="Lato"/>
                  <a:sym typeface="Lato"/>
                </a:rPr>
              </a:br>
              <a:r>
                <a:rPr lang="en" sz="1800" i="1" dirty="0">
                  <a:solidFill>
                    <a:srgbClr val="45818E"/>
                  </a:solidFill>
                  <a:latin typeface="Lato"/>
                  <a:ea typeface="Lato"/>
                  <a:cs typeface="Lato"/>
                  <a:sym typeface="Lato"/>
                </a:rPr>
                <a:t>— Member of the public </a:t>
              </a:r>
              <a:endParaRPr sz="1800" dirty="0">
                <a:solidFill>
                  <a:srgbClr val="45818E"/>
                </a:solidFill>
                <a:latin typeface="Lato"/>
                <a:ea typeface="Lato"/>
                <a:cs typeface="Lato"/>
                <a:sym typeface="Lato"/>
              </a:endParaRPr>
            </a:p>
          </p:txBody>
        </p:sp>
        <p:pic>
          <p:nvPicPr>
            <p:cNvPr id="68" name="Google Shape;68;p13" title="audit-report-example.png"/>
            <p:cNvPicPr preferRelativeResize="0"/>
            <p:nvPr/>
          </p:nvPicPr>
          <p:blipFill>
            <a:blip r:embed="rId5">
              <a:alphaModFix/>
            </a:blip>
            <a:stretch>
              <a:fillRect/>
            </a:stretch>
          </p:blipFill>
          <p:spPr>
            <a:xfrm>
              <a:off x="457197" y="607179"/>
              <a:ext cx="3657600" cy="2066544"/>
            </a:xfrm>
            <a:prstGeom prst="rect">
              <a:avLst/>
            </a:prstGeom>
            <a:noFill/>
            <a:ln>
              <a:noFill/>
            </a:ln>
          </p:spPr>
        </p:pic>
      </p:grpSp>
      <p:sp>
        <p:nvSpPr>
          <p:cNvPr id="2" name="TextBox 1">
            <a:extLst>
              <a:ext uri="{FF2B5EF4-FFF2-40B4-BE49-F238E27FC236}">
                <a16:creationId xmlns:a16="http://schemas.microsoft.com/office/drawing/2014/main" id="{7F10A748-E1F5-1E3C-65D7-A9AF1454A0F0}"/>
              </a:ext>
            </a:extLst>
          </p:cNvPr>
          <p:cNvSpPr txBox="1"/>
          <p:nvPr/>
        </p:nvSpPr>
        <p:spPr>
          <a:xfrm>
            <a:off x="-6965003" y="136187"/>
            <a:ext cx="6812594" cy="12126397"/>
          </a:xfrm>
          <a:prstGeom prst="rect">
            <a:avLst/>
          </a:prstGeom>
          <a:noFill/>
        </p:spPr>
        <p:txBody>
          <a:bodyPr wrap="square" rtlCol="0">
            <a:spAutoFit/>
          </a:bodyPr>
          <a:lstStyle/>
          <a:p>
            <a:r>
              <a:rPr lang="en-US" sz="2400" dirty="0"/>
              <a:t>This is a template ready for customization. Replace text and images with your own, use the templated text and images</a:t>
            </a:r>
            <a:r>
              <a:rPr lang="en-US" sz="2400" i="1" dirty="0"/>
              <a:t> with the modifications listed below</a:t>
            </a:r>
            <a:r>
              <a:rPr lang="en-US" sz="2400" dirty="0"/>
              <a:t>, or combine templated content with your own. </a:t>
            </a:r>
          </a:p>
          <a:p>
            <a:endParaRPr lang="en-US" sz="2400" dirty="0"/>
          </a:p>
          <a:p>
            <a:r>
              <a:rPr lang="en-US" sz="2400" b="1" dirty="0">
                <a:highlight>
                  <a:srgbClr val="FFFF00"/>
                </a:highlight>
              </a:rPr>
              <a:t>BEFORE SHARING OR PRINTING:</a:t>
            </a:r>
            <a:br>
              <a:rPr lang="en-US" sz="2400" dirty="0"/>
            </a:br>
            <a:r>
              <a:rPr lang="en-US" sz="2400" b="1" dirty="0"/>
              <a:t>1.</a:t>
            </a:r>
            <a:r>
              <a:rPr lang="en-US" sz="2400" dirty="0"/>
              <a:t> Replace [State] on the cover with the name of your state. </a:t>
            </a:r>
          </a:p>
          <a:p>
            <a:r>
              <a:rPr lang="en-US" sz="2400" b="1" dirty="0"/>
              <a:t>2. </a:t>
            </a:r>
            <a:r>
              <a:rPr lang="en-US" sz="2400" dirty="0"/>
              <a:t>Delete the placeholder box in the upper-right corner of the cover entirely or delete it and replace it with your organization’s logo. A white logo with no background works best. </a:t>
            </a:r>
          </a:p>
          <a:p>
            <a:r>
              <a:rPr lang="en-US" sz="2400" b="1" dirty="0"/>
              <a:t>3. </a:t>
            </a:r>
            <a:r>
              <a:rPr lang="en-US" sz="2400" dirty="0"/>
              <a:t>On the back of the booklet, replace “Member of the public” with a person’s name and replace or update the quote.</a:t>
            </a:r>
          </a:p>
          <a:p>
            <a:r>
              <a:rPr lang="en-US" sz="2400" b="1" dirty="0"/>
              <a:t>4. </a:t>
            </a:r>
            <a:r>
              <a:rPr lang="en-US" sz="2400" dirty="0"/>
              <a:t>On the back of the booklet, replace “Advocacy organization” with the name of an organization in your area and replace or update the quote.</a:t>
            </a:r>
          </a:p>
          <a:p>
            <a:endParaRPr lang="en-US" sz="2400" dirty="0"/>
          </a:p>
          <a:p>
            <a:r>
              <a:rPr lang="en-US" sz="2400" b="1" dirty="0"/>
              <a:t>If you will be printing your brochures professionally and want the cover image to extend to the edge of the page (full bleed):</a:t>
            </a:r>
            <a:br>
              <a:rPr lang="en-US" sz="2400" dirty="0"/>
            </a:br>
            <a:r>
              <a:rPr lang="en-US" sz="2400" dirty="0"/>
              <a:t>1. Delete the outline near the edge of the page.</a:t>
            </a:r>
            <a:br>
              <a:rPr lang="en-US" sz="2400" dirty="0"/>
            </a:br>
            <a:r>
              <a:rPr lang="en-US" sz="2400" dirty="0"/>
              <a:t>2. Replace the current cover image (grouped) on slide 1 with the image floating in the margin below, aligning the left edge of the replacement image with the center of the page (8.5 inches from the left edge of the sheet). The top, right and bottom of the image below will extend beyond the top, right and bottom margins to ensure full coverage.</a:t>
            </a:r>
            <a:endParaRPr lang="en-US" dirty="0"/>
          </a:p>
          <a:p>
            <a:endParaRPr lang="en-US" dirty="0"/>
          </a:p>
        </p:txBody>
      </p:sp>
      <p:sp>
        <p:nvSpPr>
          <p:cNvPr id="5" name="Rectangle 4">
            <a:extLst>
              <a:ext uri="{FF2B5EF4-FFF2-40B4-BE49-F238E27FC236}">
                <a16:creationId xmlns:a16="http://schemas.microsoft.com/office/drawing/2014/main" id="{FB43CB0A-D167-ADB8-0BED-30D24D23A5C7}"/>
              </a:ext>
            </a:extLst>
          </p:cNvPr>
          <p:cNvSpPr/>
          <p:nvPr/>
        </p:nvSpPr>
        <p:spPr>
          <a:xfrm>
            <a:off x="214009" y="136187"/>
            <a:ext cx="15179040" cy="9688749"/>
          </a:xfrm>
          <a:prstGeom prst="rect">
            <a:avLst/>
          </a:prstGeom>
          <a:noFill/>
          <a:ln>
            <a:solidFill>
              <a:srgbClr val="ADCBC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99DBA173-B2C2-227E-2793-9B8BAAC7D827}"/>
              </a:ext>
            </a:extLst>
          </p:cNvPr>
          <p:cNvGrpSpPr/>
          <p:nvPr/>
        </p:nvGrpSpPr>
        <p:grpSpPr>
          <a:xfrm>
            <a:off x="-6749026" y="11854661"/>
            <a:ext cx="8126725" cy="10619337"/>
            <a:chOff x="-9265920" y="8721977"/>
            <a:chExt cx="8126725" cy="10619337"/>
          </a:xfrm>
        </p:grpSpPr>
        <p:sp>
          <p:nvSpPr>
            <p:cNvPr id="8" name="Google Shape;56;p13">
              <a:extLst>
                <a:ext uri="{FF2B5EF4-FFF2-40B4-BE49-F238E27FC236}">
                  <a16:creationId xmlns:a16="http://schemas.microsoft.com/office/drawing/2014/main" id="{C34A1A5B-10EE-1372-B494-C486228406E5}"/>
                </a:ext>
              </a:extLst>
            </p:cNvPr>
            <p:cNvSpPr/>
            <p:nvPr/>
          </p:nvSpPr>
          <p:spPr>
            <a:xfrm>
              <a:off x="-9265920" y="8721977"/>
              <a:ext cx="8126700" cy="10258200"/>
            </a:xfrm>
            <a:prstGeom prst="rect">
              <a:avLst/>
            </a:prstGeom>
            <a:solidFill>
              <a:srgbClr val="45818E"/>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9" name="Google Shape;58;p13">
              <a:extLst>
                <a:ext uri="{FF2B5EF4-FFF2-40B4-BE49-F238E27FC236}">
                  <a16:creationId xmlns:a16="http://schemas.microsoft.com/office/drawing/2014/main" id="{A888B2CE-AED4-7168-7408-07E44A4EA871}"/>
                </a:ext>
              </a:extLst>
            </p:cNvPr>
            <p:cNvSpPr txBox="1"/>
            <p:nvPr/>
          </p:nvSpPr>
          <p:spPr>
            <a:xfrm>
              <a:off x="-3490296" y="9506877"/>
              <a:ext cx="1554600" cy="1553100"/>
            </a:xfrm>
            <a:prstGeom prst="rect">
              <a:avLst/>
            </a:prstGeom>
            <a:noFill/>
            <a:ln w="1905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800" b="1" dirty="0">
                  <a:solidFill>
                    <a:srgbClr val="FFFFFF"/>
                  </a:solidFill>
                  <a:latin typeface="Lato"/>
                  <a:ea typeface="Lato"/>
                  <a:cs typeface="Lato"/>
                  <a:sym typeface="Lato"/>
                </a:rPr>
                <a:t>DELETE OR REPLACE WITH YOUR LOGO</a:t>
              </a:r>
              <a:endParaRPr sz="1800" b="1" dirty="0">
                <a:solidFill>
                  <a:srgbClr val="FFFFFF"/>
                </a:solidFill>
                <a:latin typeface="Lato"/>
                <a:ea typeface="Lato"/>
                <a:cs typeface="Lato"/>
                <a:sym typeface="Lato"/>
              </a:endParaRPr>
            </a:p>
          </p:txBody>
        </p:sp>
        <p:pic>
          <p:nvPicPr>
            <p:cNvPr id="10" name="Google Shape;59;p13" descr="Black and white photo of a booklet with Audit Report and a state seal on the cover.">
              <a:extLst>
                <a:ext uri="{FF2B5EF4-FFF2-40B4-BE49-F238E27FC236}">
                  <a16:creationId xmlns:a16="http://schemas.microsoft.com/office/drawing/2014/main" id="{8A0CD4F4-28E4-6FF4-737B-C57C2EC309D3}"/>
                </a:ext>
              </a:extLst>
            </p:cNvPr>
            <p:cNvPicPr preferRelativeResize="0"/>
            <p:nvPr/>
          </p:nvPicPr>
          <p:blipFill rotWithShape="1">
            <a:blip r:embed="rId6">
              <a:alphaModFix/>
            </a:blip>
            <a:srcRect l="5888" r="10352"/>
            <a:stretch/>
          </p:blipFill>
          <p:spPr>
            <a:xfrm>
              <a:off x="-9265895" y="14059102"/>
              <a:ext cx="8126700" cy="5282022"/>
            </a:xfrm>
            <a:prstGeom prst="rect">
              <a:avLst/>
            </a:prstGeom>
            <a:noFill/>
            <a:ln>
              <a:noFill/>
            </a:ln>
          </p:spPr>
        </p:pic>
        <p:sp>
          <p:nvSpPr>
            <p:cNvPr id="11" name="Google Shape;60;p13">
              <a:extLst>
                <a:ext uri="{FF2B5EF4-FFF2-40B4-BE49-F238E27FC236}">
                  <a16:creationId xmlns:a16="http://schemas.microsoft.com/office/drawing/2014/main" id="{0512F96D-5887-FBA2-145E-D8115F51649A}"/>
                </a:ext>
              </a:extLst>
            </p:cNvPr>
            <p:cNvSpPr/>
            <p:nvPr/>
          </p:nvSpPr>
          <p:spPr>
            <a:xfrm>
              <a:off x="-9265895" y="14058914"/>
              <a:ext cx="8126700" cy="5282400"/>
            </a:xfrm>
            <a:prstGeom prst="rect">
              <a:avLst/>
            </a:prstGeom>
            <a:solidFill>
              <a:srgbClr val="000000">
                <a:alpha val="5597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2" name="Google Shape;61;p13">
              <a:extLst>
                <a:ext uri="{FF2B5EF4-FFF2-40B4-BE49-F238E27FC236}">
                  <a16:creationId xmlns:a16="http://schemas.microsoft.com/office/drawing/2014/main" id="{C426C4F3-0B2D-C9EB-A54B-55CC982E4D05}"/>
                </a:ext>
              </a:extLst>
            </p:cNvPr>
            <p:cNvSpPr txBox="1"/>
            <p:nvPr/>
          </p:nvSpPr>
          <p:spPr>
            <a:xfrm>
              <a:off x="-8865245" y="11397369"/>
              <a:ext cx="6141900" cy="6338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4800" dirty="0">
                  <a:solidFill>
                    <a:srgbClr val="FFFFFF"/>
                  </a:solidFill>
                  <a:latin typeface="Lato Black"/>
                  <a:ea typeface="Lato Black"/>
                  <a:cs typeface="Lato Black"/>
                  <a:sym typeface="Lato Black"/>
                </a:rPr>
                <a:t>Clear audit reports boost election confidence. </a:t>
              </a:r>
              <a:endParaRPr sz="4800" dirty="0">
                <a:solidFill>
                  <a:srgbClr val="FFFFFF"/>
                </a:solidFill>
                <a:latin typeface="Lato Black"/>
                <a:ea typeface="Lato Black"/>
                <a:cs typeface="Lato Black"/>
                <a:sym typeface="Lato Black"/>
              </a:endParaRPr>
            </a:p>
            <a:p>
              <a:pPr marL="0" lvl="0" indent="0" algn="l" rtl="0">
                <a:spcBef>
                  <a:spcPts val="0"/>
                </a:spcBef>
                <a:spcAft>
                  <a:spcPts val="0"/>
                </a:spcAft>
                <a:buNone/>
              </a:pPr>
              <a:br>
                <a:rPr lang="en" sz="4800" dirty="0">
                  <a:solidFill>
                    <a:srgbClr val="FFFFFF"/>
                  </a:solidFill>
                  <a:latin typeface="Lato Black"/>
                  <a:ea typeface="Lato Black"/>
                  <a:cs typeface="Lato Black"/>
                  <a:sym typeface="Lato Black"/>
                </a:rPr>
              </a:br>
              <a:r>
                <a:rPr lang="en" sz="4800" dirty="0">
                  <a:solidFill>
                    <a:srgbClr val="FFFFFF"/>
                  </a:solidFill>
                  <a:latin typeface="Lato Black"/>
                  <a:ea typeface="Lato Black"/>
                  <a:cs typeface="Lato Black"/>
                  <a:sym typeface="Lato Black"/>
                </a:rPr>
                <a:t>[State]  should require them.</a:t>
              </a:r>
              <a:endParaRPr sz="4800" dirty="0">
                <a:solidFill>
                  <a:srgbClr val="FFFFFF"/>
                </a:solidFill>
                <a:latin typeface="Lato Black"/>
                <a:ea typeface="Lato Black"/>
                <a:cs typeface="Lato Black"/>
                <a:sym typeface="Lato Black"/>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5" name="Google Shape;75;p14"/>
          <p:cNvSpPr/>
          <p:nvPr/>
        </p:nvSpPr>
        <p:spPr>
          <a:xfrm>
            <a:off x="8271316" y="568399"/>
            <a:ext cx="6898200" cy="2503303"/>
          </a:xfrm>
          <a:prstGeom prst="rect">
            <a:avLst/>
          </a:prstGeom>
          <a:noFill/>
          <a:ln w="19050" cap="flat" cmpd="sng">
            <a:solidFill>
              <a:srgbClr val="76A5A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77" name="Google Shape;77;p14"/>
          <p:cNvSpPr txBox="1"/>
          <p:nvPr/>
        </p:nvSpPr>
        <p:spPr>
          <a:xfrm rot="5400000">
            <a:off x="5303558" y="1951742"/>
            <a:ext cx="3897000" cy="1121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4500" dirty="0">
                <a:solidFill>
                  <a:srgbClr val="45818E"/>
                </a:solidFill>
                <a:latin typeface="Lato Black"/>
                <a:ea typeface="Lato Black"/>
                <a:cs typeface="Lato Black"/>
                <a:sym typeface="Lato Black"/>
              </a:rPr>
              <a:t>audit reports</a:t>
            </a:r>
            <a:endParaRPr sz="4500" dirty="0">
              <a:solidFill>
                <a:srgbClr val="45818E"/>
              </a:solidFill>
              <a:latin typeface="Lato Black"/>
              <a:ea typeface="Lato Black"/>
              <a:cs typeface="Lato Black"/>
              <a:sym typeface="Lato Black"/>
            </a:endParaRPr>
          </a:p>
        </p:txBody>
      </p:sp>
      <p:sp>
        <p:nvSpPr>
          <p:cNvPr id="78" name="Google Shape;78;p14"/>
          <p:cNvSpPr/>
          <p:nvPr/>
        </p:nvSpPr>
        <p:spPr>
          <a:xfrm>
            <a:off x="8271316" y="3185421"/>
            <a:ext cx="6923100" cy="4497900"/>
          </a:xfrm>
          <a:prstGeom prst="rect">
            <a:avLst/>
          </a:prstGeom>
          <a:solidFill>
            <a:srgbClr val="ADCBC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79" name="Google Shape;79;p14"/>
          <p:cNvSpPr/>
          <p:nvPr/>
        </p:nvSpPr>
        <p:spPr>
          <a:xfrm>
            <a:off x="8457572" y="3345296"/>
            <a:ext cx="1737360" cy="330300"/>
          </a:xfrm>
          <a:prstGeom prst="rect">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80" name="Google Shape;80;p14"/>
          <p:cNvSpPr txBox="1"/>
          <p:nvPr/>
        </p:nvSpPr>
        <p:spPr>
          <a:xfrm>
            <a:off x="8399900" y="3242550"/>
            <a:ext cx="6586800" cy="777300"/>
          </a:xfrm>
          <a:prstGeom prst="rect">
            <a:avLst/>
          </a:prstGeom>
          <a:noFill/>
          <a:ln>
            <a:noFill/>
          </a:ln>
        </p:spPr>
        <p:txBody>
          <a:bodyPr spcFirstLastPara="1" wrap="square" lIns="91425" tIns="91425" rIns="91425" bIns="91425" anchor="t" anchorCtr="0">
            <a:noAutofit/>
          </a:bodyPr>
          <a:lstStyle/>
          <a:p>
            <a:pPr marL="0" lvl="0" indent="0" algn="l" rtl="0">
              <a:lnSpc>
                <a:spcPct val="110000"/>
              </a:lnSpc>
              <a:spcBef>
                <a:spcPts val="0"/>
              </a:spcBef>
              <a:spcAft>
                <a:spcPts val="0"/>
              </a:spcAft>
              <a:buClr>
                <a:schemeClr val="dk1"/>
              </a:buClr>
              <a:buSzPts val="1100"/>
              <a:buFont typeface="Arial"/>
              <a:buNone/>
            </a:pPr>
            <a:r>
              <a:rPr lang="en" sz="2200" dirty="0">
                <a:solidFill>
                  <a:schemeClr val="dk1"/>
                </a:solidFill>
                <a:latin typeface="Lato Black"/>
                <a:ea typeface="Lato Black"/>
                <a:cs typeface="Lato Black"/>
                <a:sym typeface="Lato Black"/>
              </a:rPr>
              <a:t>Audit reports create transparency, increase trust </a:t>
            </a:r>
            <a:br>
              <a:rPr lang="en" sz="2200" dirty="0">
                <a:solidFill>
                  <a:schemeClr val="dk1"/>
                </a:solidFill>
                <a:latin typeface="Lato Black"/>
                <a:ea typeface="Lato Black"/>
                <a:cs typeface="Lato Black"/>
                <a:sym typeface="Lato Black"/>
              </a:rPr>
            </a:br>
            <a:r>
              <a:rPr lang="en" sz="2200" dirty="0">
                <a:solidFill>
                  <a:schemeClr val="dk1"/>
                </a:solidFill>
                <a:latin typeface="Lato Black"/>
                <a:ea typeface="Lato Black"/>
                <a:cs typeface="Lato Black"/>
                <a:sym typeface="Lato Black"/>
              </a:rPr>
              <a:t>in our elections and help </a:t>
            </a:r>
            <a:endParaRPr sz="3213" dirty="0">
              <a:solidFill>
                <a:schemeClr val="dk1"/>
              </a:solidFill>
            </a:endParaRPr>
          </a:p>
        </p:txBody>
      </p:sp>
      <p:sp>
        <p:nvSpPr>
          <p:cNvPr id="81" name="Google Shape;81;p14"/>
          <p:cNvSpPr txBox="1"/>
          <p:nvPr/>
        </p:nvSpPr>
        <p:spPr>
          <a:xfrm>
            <a:off x="12586225" y="4102425"/>
            <a:ext cx="2703300" cy="3235800"/>
          </a:xfrm>
          <a:prstGeom prst="rect">
            <a:avLst/>
          </a:prstGeom>
          <a:noFill/>
          <a:ln>
            <a:noFill/>
          </a:ln>
        </p:spPr>
        <p:txBody>
          <a:bodyPr spcFirstLastPara="1" wrap="square" lIns="91425" tIns="91425" rIns="91425" bIns="91425" anchor="t" anchorCtr="0">
            <a:noAutofit/>
          </a:bodyPr>
          <a:lstStyle/>
          <a:p>
            <a:pPr marL="0" lvl="0" indent="0" algn="l" rtl="0">
              <a:lnSpc>
                <a:spcPct val="110000"/>
              </a:lnSpc>
              <a:spcBef>
                <a:spcPts val="0"/>
              </a:spcBef>
              <a:spcAft>
                <a:spcPts val="0"/>
              </a:spcAft>
              <a:buNone/>
            </a:pPr>
            <a:r>
              <a:rPr lang="en" sz="1500" dirty="0">
                <a:solidFill>
                  <a:schemeClr val="dk1"/>
                </a:solidFill>
                <a:latin typeface="Lato Black"/>
                <a:ea typeface="Lato Black"/>
                <a:cs typeface="Lato Black"/>
                <a:sym typeface="Lato Black"/>
              </a:rPr>
              <a:t>False rumors and disputes</a:t>
            </a:r>
            <a:endParaRPr sz="1500" dirty="0">
              <a:solidFill>
                <a:schemeClr val="dk1"/>
              </a:solidFill>
              <a:latin typeface="Lato Black"/>
              <a:ea typeface="Lato Black"/>
              <a:cs typeface="Lato Black"/>
              <a:sym typeface="Lato Black"/>
            </a:endParaRPr>
          </a:p>
          <a:p>
            <a:pPr marL="0" lvl="0" indent="0" algn="l" rtl="0">
              <a:lnSpc>
                <a:spcPct val="110000"/>
              </a:lnSpc>
              <a:spcBef>
                <a:spcPts val="0"/>
              </a:spcBef>
              <a:spcAft>
                <a:spcPts val="0"/>
              </a:spcAft>
              <a:buNone/>
            </a:pPr>
            <a:r>
              <a:rPr lang="en" sz="1200" b="1" dirty="0">
                <a:solidFill>
                  <a:schemeClr val="dk1"/>
                </a:solidFill>
                <a:latin typeface="Lato"/>
                <a:ea typeface="Lato"/>
                <a:cs typeface="Lato"/>
                <a:sym typeface="Lato"/>
              </a:rPr>
              <a:t>Timely, plain language reports of audit findings help deter false rumors and baseless disputes </a:t>
            </a:r>
            <a:br>
              <a:rPr lang="en" sz="1200" b="1" dirty="0">
                <a:solidFill>
                  <a:schemeClr val="dk1"/>
                </a:solidFill>
                <a:latin typeface="Lato"/>
                <a:ea typeface="Lato"/>
                <a:cs typeface="Lato"/>
                <a:sym typeface="Lato"/>
              </a:rPr>
            </a:br>
            <a:r>
              <a:rPr lang="en" sz="1200" b="1" dirty="0">
                <a:solidFill>
                  <a:schemeClr val="dk1"/>
                </a:solidFill>
                <a:latin typeface="Lato"/>
                <a:ea typeface="Lato"/>
                <a:cs typeface="Lato"/>
                <a:sym typeface="Lato"/>
              </a:rPr>
              <a:t>over winners.</a:t>
            </a:r>
            <a:endParaRPr sz="1200" b="1" dirty="0">
              <a:solidFill>
                <a:schemeClr val="dk1"/>
              </a:solidFill>
              <a:latin typeface="Lato"/>
              <a:ea typeface="Lato"/>
              <a:cs typeface="Lato"/>
              <a:sym typeface="Lato"/>
            </a:endParaRPr>
          </a:p>
          <a:p>
            <a:pPr marL="0" lvl="0" indent="0" algn="l" rtl="0">
              <a:lnSpc>
                <a:spcPct val="110000"/>
              </a:lnSpc>
              <a:spcBef>
                <a:spcPts val="0"/>
              </a:spcBef>
              <a:spcAft>
                <a:spcPts val="0"/>
              </a:spcAft>
              <a:buNone/>
            </a:pPr>
            <a:endParaRPr sz="1200" dirty="0">
              <a:solidFill>
                <a:schemeClr val="dk1"/>
              </a:solidFill>
              <a:latin typeface="Lato Black"/>
              <a:ea typeface="Lato Black"/>
              <a:cs typeface="Lato Black"/>
              <a:sym typeface="Lato Black"/>
            </a:endParaRPr>
          </a:p>
          <a:p>
            <a:pPr marL="0" lvl="0" indent="0" algn="l" rtl="0">
              <a:lnSpc>
                <a:spcPct val="110000"/>
              </a:lnSpc>
              <a:spcBef>
                <a:spcPts val="0"/>
              </a:spcBef>
              <a:spcAft>
                <a:spcPts val="0"/>
              </a:spcAft>
              <a:buClr>
                <a:schemeClr val="dk1"/>
              </a:buClr>
              <a:buSzPts val="1100"/>
              <a:buFont typeface="Arial"/>
              <a:buNone/>
            </a:pPr>
            <a:r>
              <a:rPr lang="en" sz="1500" dirty="0">
                <a:solidFill>
                  <a:schemeClr val="dk1"/>
                </a:solidFill>
                <a:latin typeface="Lato Black"/>
                <a:ea typeface="Lato Black"/>
                <a:cs typeface="Lato Black"/>
                <a:sym typeface="Lato Black"/>
              </a:rPr>
              <a:t>No clear documentation to verify reliability of results</a:t>
            </a:r>
            <a:endParaRPr sz="1500" dirty="0">
              <a:solidFill>
                <a:schemeClr val="dk1"/>
              </a:solidFill>
              <a:latin typeface="Lato Black"/>
              <a:ea typeface="Lato Black"/>
              <a:cs typeface="Lato Black"/>
              <a:sym typeface="Lato Black"/>
            </a:endParaRPr>
          </a:p>
          <a:p>
            <a:pPr marL="0" lvl="0" indent="0" algn="l" rtl="0">
              <a:lnSpc>
                <a:spcPct val="110000"/>
              </a:lnSpc>
              <a:spcBef>
                <a:spcPts val="0"/>
              </a:spcBef>
              <a:spcAft>
                <a:spcPts val="0"/>
              </a:spcAft>
              <a:buNone/>
            </a:pPr>
            <a:r>
              <a:rPr lang="en" sz="1200" b="1" dirty="0">
                <a:solidFill>
                  <a:schemeClr val="dk1"/>
                </a:solidFill>
                <a:latin typeface="Lato"/>
                <a:ea typeface="Lato"/>
                <a:cs typeface="Lato"/>
                <a:sym typeface="Lato"/>
              </a:rPr>
              <a:t>Audit reports backed by supporting data provide clear evidence that results were verified before winners were certified and, when compared against certified election results, serve as an important check for results reliability.</a:t>
            </a:r>
            <a:endParaRPr sz="1200" b="1" dirty="0">
              <a:solidFill>
                <a:schemeClr val="dk1"/>
              </a:solidFill>
              <a:latin typeface="Lato"/>
              <a:ea typeface="Lato"/>
              <a:cs typeface="Lato"/>
              <a:sym typeface="Lato"/>
            </a:endParaRPr>
          </a:p>
          <a:p>
            <a:pPr marL="0" lvl="0" indent="0" algn="l" rtl="0">
              <a:spcBef>
                <a:spcPts val="0"/>
              </a:spcBef>
              <a:spcAft>
                <a:spcPts val="0"/>
              </a:spcAft>
              <a:buClr>
                <a:schemeClr val="dk1"/>
              </a:buClr>
              <a:buSzPts val="1100"/>
              <a:buFont typeface="Arial"/>
              <a:buNone/>
            </a:pPr>
            <a:endParaRPr sz="1200" b="1" dirty="0">
              <a:solidFill>
                <a:schemeClr val="dk1"/>
              </a:solidFill>
              <a:latin typeface="Lato"/>
              <a:ea typeface="Lato"/>
              <a:cs typeface="Lato"/>
              <a:sym typeface="Lato"/>
            </a:endParaRPr>
          </a:p>
          <a:p>
            <a:pPr marL="0" lvl="0" indent="0" algn="l" rtl="0">
              <a:lnSpc>
                <a:spcPct val="110000"/>
              </a:lnSpc>
              <a:spcBef>
                <a:spcPts val="0"/>
              </a:spcBef>
              <a:spcAft>
                <a:spcPts val="0"/>
              </a:spcAft>
              <a:buClr>
                <a:schemeClr val="dk1"/>
              </a:buClr>
              <a:buSzPts val="1100"/>
              <a:buFont typeface="Arial"/>
              <a:buNone/>
            </a:pPr>
            <a:endParaRPr sz="3113" dirty="0">
              <a:solidFill>
                <a:schemeClr val="dk1"/>
              </a:solidFill>
            </a:endParaRPr>
          </a:p>
        </p:txBody>
      </p:sp>
      <p:sp>
        <p:nvSpPr>
          <p:cNvPr id="82" name="Google Shape;82;p14"/>
          <p:cNvSpPr/>
          <p:nvPr/>
        </p:nvSpPr>
        <p:spPr>
          <a:xfrm>
            <a:off x="11610865" y="3714896"/>
            <a:ext cx="3375900" cy="330300"/>
          </a:xfrm>
          <a:prstGeom prst="rect">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83" name="Google Shape;83;p14" descr="Free Images : white, time, number, line, black, paper, toy, page ..."/>
          <p:cNvPicPr preferRelativeResize="0"/>
          <p:nvPr/>
        </p:nvPicPr>
        <p:blipFill>
          <a:blip r:embed="rId3">
            <a:alphaModFix/>
          </a:blip>
          <a:stretch>
            <a:fillRect/>
          </a:stretch>
        </p:blipFill>
        <p:spPr>
          <a:xfrm>
            <a:off x="4208289" y="4452072"/>
            <a:ext cx="3498900" cy="2637354"/>
          </a:xfrm>
          <a:prstGeom prst="rect">
            <a:avLst/>
          </a:prstGeom>
          <a:noFill/>
          <a:ln>
            <a:noFill/>
          </a:ln>
        </p:spPr>
      </p:pic>
      <p:sp>
        <p:nvSpPr>
          <p:cNvPr id="84" name="Google Shape;84;p14"/>
          <p:cNvSpPr/>
          <p:nvPr/>
        </p:nvSpPr>
        <p:spPr>
          <a:xfrm>
            <a:off x="3896890" y="4943821"/>
            <a:ext cx="3247200" cy="2133600"/>
          </a:xfrm>
          <a:prstGeom prst="rect">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85" name="Google Shape;85;p14"/>
          <p:cNvSpPr/>
          <p:nvPr/>
        </p:nvSpPr>
        <p:spPr>
          <a:xfrm>
            <a:off x="5183382" y="6066646"/>
            <a:ext cx="1308000" cy="330300"/>
          </a:xfrm>
          <a:prstGeom prst="rect">
            <a:avLst/>
          </a:prstGeom>
          <a:solidFill>
            <a:srgbClr val="D0E0E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86" name="Google Shape;86;p14"/>
          <p:cNvSpPr/>
          <p:nvPr/>
        </p:nvSpPr>
        <p:spPr>
          <a:xfrm>
            <a:off x="441465" y="6480171"/>
            <a:ext cx="4206240" cy="330300"/>
          </a:xfrm>
          <a:prstGeom prst="rect">
            <a:avLst/>
          </a:prstGeom>
          <a:solidFill>
            <a:srgbClr val="D0E0E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87" name="Google Shape;87;p14"/>
          <p:cNvSpPr/>
          <p:nvPr/>
        </p:nvSpPr>
        <p:spPr>
          <a:xfrm>
            <a:off x="365015" y="574204"/>
            <a:ext cx="6776100" cy="3570000"/>
          </a:xfrm>
          <a:prstGeom prst="rect">
            <a:avLst/>
          </a:prstGeom>
          <a:noFill/>
          <a:ln w="19050" cap="flat" cmpd="sng">
            <a:solidFill>
              <a:srgbClr val="76A5A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88" name="Google Shape;88;p14"/>
          <p:cNvSpPr txBox="1"/>
          <p:nvPr/>
        </p:nvSpPr>
        <p:spPr>
          <a:xfrm>
            <a:off x="196960" y="2384088"/>
            <a:ext cx="1968600" cy="667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5013" dirty="0">
                <a:solidFill>
                  <a:srgbClr val="D0E0E3"/>
                </a:solidFill>
                <a:latin typeface="Lobster"/>
                <a:ea typeface="Lobster"/>
                <a:cs typeface="Lobster"/>
                <a:sym typeface="Lobster"/>
              </a:rPr>
              <a:t>how?</a:t>
            </a:r>
            <a:endParaRPr sz="5013" dirty="0">
              <a:solidFill>
                <a:srgbClr val="D0E0E3"/>
              </a:solidFill>
              <a:latin typeface="Lobster"/>
              <a:ea typeface="Lobster"/>
              <a:cs typeface="Lobster"/>
              <a:sym typeface="Lobster"/>
            </a:endParaRPr>
          </a:p>
        </p:txBody>
      </p:sp>
      <p:sp>
        <p:nvSpPr>
          <p:cNvPr id="89" name="Google Shape;89;p14"/>
          <p:cNvSpPr txBox="1"/>
          <p:nvPr/>
        </p:nvSpPr>
        <p:spPr>
          <a:xfrm>
            <a:off x="196960" y="1213182"/>
            <a:ext cx="1968600" cy="667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5013">
                <a:solidFill>
                  <a:srgbClr val="D0E0E3"/>
                </a:solidFill>
                <a:latin typeface="Lobster"/>
                <a:ea typeface="Lobster"/>
                <a:cs typeface="Lobster"/>
                <a:sym typeface="Lobster"/>
              </a:rPr>
              <a:t>why?</a:t>
            </a:r>
            <a:endParaRPr sz="5013">
              <a:solidFill>
                <a:srgbClr val="D0E0E3"/>
              </a:solidFill>
              <a:latin typeface="Lobster"/>
              <a:ea typeface="Lobster"/>
              <a:cs typeface="Lobster"/>
              <a:sym typeface="Lobster"/>
            </a:endParaRPr>
          </a:p>
        </p:txBody>
      </p:sp>
      <p:sp>
        <p:nvSpPr>
          <p:cNvPr id="90" name="Google Shape;90;p14"/>
          <p:cNvSpPr txBox="1"/>
          <p:nvPr/>
        </p:nvSpPr>
        <p:spPr>
          <a:xfrm>
            <a:off x="398889" y="2713254"/>
            <a:ext cx="6458050" cy="1128300"/>
          </a:xfrm>
          <a:prstGeom prst="rect">
            <a:avLst/>
          </a:prstGeom>
          <a:noFill/>
          <a:ln>
            <a:noFill/>
          </a:ln>
        </p:spPr>
        <p:txBody>
          <a:bodyPr spcFirstLastPara="1" wrap="square" lIns="91425" tIns="91425" rIns="91425" bIns="91425" anchor="t" anchorCtr="0">
            <a:noAutofit/>
          </a:bodyPr>
          <a:lstStyle/>
          <a:p>
            <a:pPr lvl="0">
              <a:lnSpc>
                <a:spcPct val="115000"/>
              </a:lnSpc>
              <a:spcBef>
                <a:spcPts val="1600"/>
              </a:spcBef>
              <a:spcAft>
                <a:spcPts val="400"/>
              </a:spcAft>
            </a:pPr>
            <a:r>
              <a:rPr lang="en" sz="1700" dirty="0">
                <a:solidFill>
                  <a:srgbClr val="134F5C"/>
                </a:solidFill>
                <a:latin typeface="Lato Black"/>
                <a:ea typeface="Lato Black"/>
                <a:cs typeface="Lato Black"/>
                <a:sym typeface="Lato Black"/>
              </a:rPr>
              <a:t>How do audit reports fit in? </a:t>
            </a:r>
            <a:r>
              <a:rPr lang="en" sz="1500" b="1" i="1" dirty="0">
                <a:solidFill>
                  <a:schemeClr val="dk1"/>
                </a:solidFill>
                <a:latin typeface="Lato"/>
                <a:ea typeface="Lato"/>
                <a:cs typeface="Lato"/>
                <a:sym typeface="Lato"/>
              </a:rPr>
              <a:t>Written in clear, plain language, they’re an efficient and effective tool for communicating to the public how your state’s audits work and if the audit detected any errors, increasing transparency and confidence in your elections. </a:t>
            </a:r>
            <a:r>
              <a:rPr lang="en" sz="1600" dirty="0">
                <a:solidFill>
                  <a:srgbClr val="134F5C"/>
                </a:solidFill>
                <a:latin typeface="Lato Black"/>
                <a:ea typeface="Lato Black"/>
                <a:cs typeface="Lato Black"/>
                <a:sym typeface="Lato Black"/>
              </a:rPr>
              <a:t> </a:t>
            </a:r>
            <a:endParaRPr sz="3213" b="1" i="1" dirty="0">
              <a:solidFill>
                <a:schemeClr val="dk2"/>
              </a:solidFill>
              <a:latin typeface="Lato"/>
              <a:ea typeface="Lato"/>
              <a:cs typeface="Lato"/>
              <a:sym typeface="Lato"/>
            </a:endParaRPr>
          </a:p>
        </p:txBody>
      </p:sp>
      <p:sp>
        <p:nvSpPr>
          <p:cNvPr id="91" name="Google Shape;91;p14"/>
          <p:cNvSpPr/>
          <p:nvPr/>
        </p:nvSpPr>
        <p:spPr>
          <a:xfrm>
            <a:off x="365015" y="7880571"/>
            <a:ext cx="14842500" cy="1957500"/>
          </a:xfrm>
          <a:prstGeom prst="rect">
            <a:avLst/>
          </a:prstGeom>
          <a:solidFill>
            <a:srgbClr val="76A5AF">
              <a:alpha val="7673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92" name="Google Shape;92;p14"/>
          <p:cNvSpPr txBox="1"/>
          <p:nvPr/>
        </p:nvSpPr>
        <p:spPr>
          <a:xfrm>
            <a:off x="-58310" y="10161961"/>
            <a:ext cx="2804100" cy="501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013">
                <a:solidFill>
                  <a:schemeClr val="dk2"/>
                </a:solidFill>
              </a:rPr>
              <a:t>INSIDE LEFT</a:t>
            </a:r>
            <a:endParaRPr sz="3013">
              <a:solidFill>
                <a:schemeClr val="dk2"/>
              </a:solidFill>
            </a:endParaRPr>
          </a:p>
        </p:txBody>
      </p:sp>
      <p:sp>
        <p:nvSpPr>
          <p:cNvPr id="93" name="Google Shape;93;p14"/>
          <p:cNvSpPr txBox="1"/>
          <p:nvPr/>
        </p:nvSpPr>
        <p:spPr>
          <a:xfrm>
            <a:off x="12743290" y="10161961"/>
            <a:ext cx="2804100" cy="5010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sz="3013">
                <a:solidFill>
                  <a:schemeClr val="dk2"/>
                </a:solidFill>
              </a:rPr>
              <a:t>INSIDE RIGHT</a:t>
            </a:r>
            <a:endParaRPr sz="3013">
              <a:solidFill>
                <a:schemeClr val="dk2"/>
              </a:solidFill>
            </a:endParaRPr>
          </a:p>
        </p:txBody>
      </p:sp>
      <p:sp>
        <p:nvSpPr>
          <p:cNvPr id="94" name="Google Shape;94;p14"/>
          <p:cNvSpPr txBox="1"/>
          <p:nvPr/>
        </p:nvSpPr>
        <p:spPr>
          <a:xfrm>
            <a:off x="398889" y="1538954"/>
            <a:ext cx="6543535" cy="894600"/>
          </a:xfrm>
          <a:prstGeom prst="rect">
            <a:avLst/>
          </a:prstGeom>
          <a:noFill/>
          <a:ln>
            <a:noFill/>
          </a:ln>
        </p:spPr>
        <p:txBody>
          <a:bodyPr spcFirstLastPara="1" wrap="square" lIns="91425" tIns="91425" rIns="91425" bIns="91425" anchor="t" anchorCtr="0">
            <a:noAutofit/>
          </a:bodyPr>
          <a:lstStyle/>
          <a:p>
            <a:pPr>
              <a:lnSpc>
                <a:spcPct val="115000"/>
              </a:lnSpc>
              <a:spcBef>
                <a:spcPts val="1600"/>
              </a:spcBef>
              <a:spcAft>
                <a:spcPts val="400"/>
              </a:spcAft>
            </a:pPr>
            <a:r>
              <a:rPr lang="en" sz="1700" dirty="0">
                <a:solidFill>
                  <a:srgbClr val="134F5C"/>
                </a:solidFill>
                <a:latin typeface="Lato Black"/>
                <a:ea typeface="Lato Black"/>
                <a:cs typeface="Lato Black"/>
                <a:sym typeface="Lato Black"/>
              </a:rPr>
              <a:t>Why do states conduct tabulation audits? </a:t>
            </a:r>
            <a:r>
              <a:rPr lang="en-US" sz="1500" b="1" i="1" dirty="0">
                <a:solidFill>
                  <a:schemeClr val="dk1"/>
                </a:solidFill>
                <a:latin typeface="Lato"/>
                <a:ea typeface="Lato"/>
                <a:cs typeface="Lato"/>
                <a:sym typeface="Lato"/>
              </a:rPr>
              <a:t>They’re an efficient way to confirm that votes were correctly interpreted, recorded and counted, and to verify the results of the election.</a:t>
            </a:r>
            <a:endParaRPr lang="en-US" sz="1500" b="1" i="1" dirty="0">
              <a:solidFill>
                <a:schemeClr val="dk2"/>
              </a:solidFill>
              <a:latin typeface="Lato"/>
              <a:ea typeface="Lato"/>
              <a:cs typeface="Lato"/>
              <a:sym typeface="Lato"/>
            </a:endParaRPr>
          </a:p>
          <a:p>
            <a:pPr marL="0" lvl="0" indent="0" algn="l" rtl="0">
              <a:lnSpc>
                <a:spcPct val="115000"/>
              </a:lnSpc>
              <a:spcBef>
                <a:spcPts val="1600"/>
              </a:spcBef>
              <a:spcAft>
                <a:spcPts val="400"/>
              </a:spcAft>
              <a:buNone/>
            </a:pPr>
            <a:r>
              <a:rPr lang="en" sz="1700" b="1" dirty="0">
                <a:solidFill>
                  <a:srgbClr val="134F5C"/>
                </a:solidFill>
                <a:latin typeface="IBM Plex Sans"/>
                <a:ea typeface="IBM Plex Sans"/>
                <a:cs typeface="IBM Plex Sans"/>
                <a:sym typeface="IBM Plex Sans"/>
              </a:rPr>
              <a:t> </a:t>
            </a:r>
            <a:endParaRPr sz="3213" b="1" i="1" dirty="0">
              <a:solidFill>
                <a:schemeClr val="dk2"/>
              </a:solidFill>
              <a:latin typeface="Lato"/>
              <a:ea typeface="Lato"/>
              <a:cs typeface="Lato"/>
              <a:sym typeface="Lato"/>
            </a:endParaRPr>
          </a:p>
        </p:txBody>
      </p:sp>
      <p:sp>
        <p:nvSpPr>
          <p:cNvPr id="95" name="Google Shape;95;p14"/>
          <p:cNvSpPr/>
          <p:nvPr/>
        </p:nvSpPr>
        <p:spPr>
          <a:xfrm>
            <a:off x="365015" y="4948396"/>
            <a:ext cx="6776100" cy="2133600"/>
          </a:xfrm>
          <a:prstGeom prst="rect">
            <a:avLst/>
          </a:prstGeom>
          <a:noFill/>
          <a:ln w="19050" cap="flat" cmpd="sng">
            <a:solidFill>
              <a:srgbClr val="76A5A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96" name="Google Shape;96;p14"/>
          <p:cNvSpPr/>
          <p:nvPr/>
        </p:nvSpPr>
        <p:spPr>
          <a:xfrm>
            <a:off x="326915" y="4910396"/>
            <a:ext cx="1600200" cy="330300"/>
          </a:xfrm>
          <a:prstGeom prst="rect">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97" name="Google Shape;97;p14"/>
          <p:cNvSpPr txBox="1"/>
          <p:nvPr/>
        </p:nvSpPr>
        <p:spPr>
          <a:xfrm>
            <a:off x="216010" y="4423704"/>
            <a:ext cx="1968600" cy="667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6000">
                <a:solidFill>
                  <a:srgbClr val="A2C4C9"/>
                </a:solidFill>
                <a:latin typeface="Lobster"/>
                <a:ea typeface="Lobster"/>
                <a:cs typeface="Lobster"/>
                <a:sym typeface="Lobster"/>
              </a:rPr>
              <a:t>focus:</a:t>
            </a:r>
            <a:endParaRPr sz="6000">
              <a:solidFill>
                <a:srgbClr val="A2C4C9"/>
              </a:solidFill>
              <a:latin typeface="Lobster"/>
              <a:ea typeface="Lobster"/>
              <a:cs typeface="Lobster"/>
              <a:sym typeface="Lobster"/>
            </a:endParaRPr>
          </a:p>
        </p:txBody>
      </p:sp>
      <p:sp>
        <p:nvSpPr>
          <p:cNvPr id="98" name="Google Shape;98;p14"/>
          <p:cNvSpPr/>
          <p:nvPr/>
        </p:nvSpPr>
        <p:spPr>
          <a:xfrm>
            <a:off x="390415" y="503729"/>
            <a:ext cx="1308000" cy="165300"/>
          </a:xfrm>
          <a:prstGeom prst="rect">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99" name="Google Shape;99;p14"/>
          <p:cNvSpPr txBox="1"/>
          <p:nvPr/>
        </p:nvSpPr>
        <p:spPr>
          <a:xfrm>
            <a:off x="196960" y="27937"/>
            <a:ext cx="1968600" cy="667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5013">
                <a:solidFill>
                  <a:srgbClr val="D0E0E3"/>
                </a:solidFill>
                <a:latin typeface="Lobster"/>
                <a:ea typeface="Lobster"/>
                <a:cs typeface="Lobster"/>
                <a:sym typeface="Lobster"/>
              </a:rPr>
              <a:t>what?</a:t>
            </a:r>
            <a:endParaRPr sz="5013">
              <a:solidFill>
                <a:srgbClr val="D0E0E3"/>
              </a:solidFill>
              <a:latin typeface="Lobster"/>
              <a:ea typeface="Lobster"/>
              <a:cs typeface="Lobster"/>
              <a:sym typeface="Lobster"/>
            </a:endParaRPr>
          </a:p>
        </p:txBody>
      </p:sp>
      <p:sp>
        <p:nvSpPr>
          <p:cNvPr id="100" name="Google Shape;100;p14"/>
          <p:cNvSpPr txBox="1"/>
          <p:nvPr/>
        </p:nvSpPr>
        <p:spPr>
          <a:xfrm>
            <a:off x="398889" y="377354"/>
            <a:ext cx="6458050" cy="894600"/>
          </a:xfrm>
          <a:prstGeom prst="rect">
            <a:avLst/>
          </a:prstGeom>
          <a:noFill/>
          <a:ln>
            <a:noFill/>
          </a:ln>
        </p:spPr>
        <p:txBody>
          <a:bodyPr spcFirstLastPara="1" wrap="square" lIns="91425" tIns="91425" rIns="91425" bIns="91425" anchor="t" anchorCtr="0">
            <a:noAutofit/>
          </a:bodyPr>
          <a:lstStyle/>
          <a:p>
            <a:pPr lvl="0">
              <a:lnSpc>
                <a:spcPct val="115000"/>
              </a:lnSpc>
              <a:spcBef>
                <a:spcPts val="1600"/>
              </a:spcBef>
              <a:spcAft>
                <a:spcPts val="400"/>
              </a:spcAft>
            </a:pPr>
            <a:r>
              <a:rPr lang="en" sz="1700" dirty="0">
                <a:solidFill>
                  <a:srgbClr val="134F5C"/>
                </a:solidFill>
                <a:latin typeface="Lato Black"/>
                <a:ea typeface="Lato Black"/>
                <a:cs typeface="Lato Black"/>
                <a:sym typeface="Lato Black"/>
              </a:rPr>
              <a:t>What is a tabulation audit? </a:t>
            </a:r>
            <a:r>
              <a:rPr lang="en" sz="1500" b="1" i="1" dirty="0">
                <a:solidFill>
                  <a:schemeClr val="dk1"/>
                </a:solidFill>
                <a:latin typeface="Lato"/>
                <a:ea typeface="Lato"/>
                <a:cs typeface="Lato"/>
                <a:sym typeface="Lato"/>
              </a:rPr>
              <a:t>Also known as a postelection audit, a tabulation audit is a check to ensure the voting equipment used during the election accurately counted votes.</a:t>
            </a:r>
            <a:r>
              <a:rPr lang="en" sz="1500" dirty="0">
                <a:solidFill>
                  <a:srgbClr val="134F5C"/>
                </a:solidFill>
                <a:latin typeface="Lato Black"/>
                <a:ea typeface="Lato Black"/>
                <a:cs typeface="Lato Black"/>
                <a:sym typeface="Lato Black"/>
              </a:rPr>
              <a:t> </a:t>
            </a:r>
            <a:endParaRPr sz="1500" b="1" dirty="0">
              <a:solidFill>
                <a:schemeClr val="dk2"/>
              </a:solidFill>
              <a:latin typeface="Lato"/>
              <a:ea typeface="Lato"/>
              <a:cs typeface="Lato"/>
              <a:sym typeface="Lato"/>
            </a:endParaRPr>
          </a:p>
        </p:txBody>
      </p:sp>
      <p:sp>
        <p:nvSpPr>
          <p:cNvPr id="101" name="Google Shape;101;p14"/>
          <p:cNvSpPr txBox="1"/>
          <p:nvPr/>
        </p:nvSpPr>
        <p:spPr>
          <a:xfrm>
            <a:off x="216010" y="7067913"/>
            <a:ext cx="4013100" cy="667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6000" dirty="0">
                <a:solidFill>
                  <a:srgbClr val="D0E0E3"/>
                </a:solidFill>
                <a:latin typeface="Lobster"/>
                <a:ea typeface="Lobster"/>
                <a:cs typeface="Lobster"/>
                <a:sym typeface="Lobster"/>
              </a:rPr>
              <a:t>key facts:</a:t>
            </a:r>
            <a:endParaRPr sz="6000" dirty="0">
              <a:solidFill>
                <a:srgbClr val="D0E0E3"/>
              </a:solidFill>
              <a:latin typeface="Lobster"/>
              <a:ea typeface="Lobster"/>
              <a:cs typeface="Lobster"/>
              <a:sym typeface="Lobster"/>
            </a:endParaRPr>
          </a:p>
        </p:txBody>
      </p:sp>
      <p:sp>
        <p:nvSpPr>
          <p:cNvPr id="102" name="Google Shape;102;p14"/>
          <p:cNvSpPr txBox="1"/>
          <p:nvPr/>
        </p:nvSpPr>
        <p:spPr>
          <a:xfrm>
            <a:off x="4208890" y="7992695"/>
            <a:ext cx="3375900" cy="1608600"/>
          </a:xfrm>
          <a:prstGeom prst="rect">
            <a:avLst/>
          </a:prstGeom>
          <a:noFill/>
          <a:ln>
            <a:noFill/>
          </a:ln>
        </p:spPr>
        <p:txBody>
          <a:bodyPr spcFirstLastPara="1" wrap="square" lIns="91425" tIns="91425" rIns="91425" bIns="91425" anchor="t" anchorCtr="0">
            <a:noAutofit/>
          </a:bodyPr>
          <a:lstStyle/>
          <a:p>
            <a:pPr marL="0" lvl="0" indent="0" algn="l" rtl="0">
              <a:lnSpc>
                <a:spcPct val="110000"/>
              </a:lnSpc>
              <a:spcBef>
                <a:spcPts val="0"/>
              </a:spcBef>
              <a:spcAft>
                <a:spcPts val="0"/>
              </a:spcAft>
              <a:buNone/>
            </a:pPr>
            <a:r>
              <a:rPr lang="en" sz="1300" dirty="0">
                <a:solidFill>
                  <a:schemeClr val="dk1"/>
                </a:solidFill>
                <a:latin typeface="Lato Black" panose="020F0502020204030203" pitchFamily="34" charset="0"/>
                <a:ea typeface="Lato Black" panose="020F0502020204030203" pitchFamily="34" charset="0"/>
                <a:cs typeface="Lato Black" panose="020F0502020204030203" pitchFamily="34" charset="0"/>
                <a:sym typeface="Lato Black"/>
              </a:rPr>
              <a:t>Clearly communicating all audit findings—as well as any steps taken to address found discrepancies—can help proactively dispel concerns about the voting process. </a:t>
            </a:r>
            <a:r>
              <a:rPr lang="en" sz="1300" i="1" dirty="0">
                <a:solidFill>
                  <a:schemeClr val="lt1"/>
                </a:solidFill>
                <a:latin typeface="Lato Black" panose="020F0502020204030203" pitchFamily="34" charset="0"/>
                <a:ea typeface="Lato Black" panose="020F0502020204030203" pitchFamily="34" charset="0"/>
                <a:cs typeface="Lato Black" panose="020F0502020204030203" pitchFamily="34" charset="0"/>
                <a:sym typeface="Lato"/>
              </a:rPr>
              <a:t> </a:t>
            </a:r>
            <a:r>
              <a:rPr lang="en" sz="1100" dirty="0">
                <a:solidFill>
                  <a:schemeClr val="lt1"/>
                </a:solidFill>
                <a:latin typeface="Lato"/>
                <a:ea typeface="Lato"/>
                <a:cs typeface="Lato"/>
                <a:sym typeface="Lato"/>
              </a:rPr>
              <a:t>Bipartisan Policy Center's Task Force on Elections, </a:t>
            </a:r>
            <a:r>
              <a:rPr lang="en" sz="1100" i="1" dirty="0">
                <a:solidFill>
                  <a:schemeClr val="bg1"/>
                </a:solidFill>
                <a:latin typeface="Lato"/>
                <a:ea typeface="Lato"/>
                <a:cs typeface="Lato"/>
                <a:sym typeface="Lato"/>
                <a:hlinkClick r:id="rId4">
                  <a:extLst>
                    <a:ext uri="{A12FA001-AC4F-418D-AE19-62706E023703}">
                      <ahyp:hlinkClr xmlns:ahyp="http://schemas.microsoft.com/office/drawing/2018/hyperlinkcolor" val="tx"/>
                    </a:ext>
                  </a:extLst>
                </a:hlinkClick>
              </a:rPr>
              <a:t>Bipartisan Principles for Election Audits</a:t>
            </a:r>
            <a:r>
              <a:rPr lang="en" sz="1100" i="1" dirty="0">
                <a:solidFill>
                  <a:schemeClr val="lt1"/>
                </a:solidFill>
                <a:latin typeface="Lato"/>
                <a:ea typeface="Lato"/>
                <a:cs typeface="Lato"/>
                <a:sym typeface="Lato"/>
              </a:rPr>
              <a:t> </a:t>
            </a:r>
            <a:r>
              <a:rPr lang="en" sz="1100" dirty="0">
                <a:solidFill>
                  <a:schemeClr val="lt1"/>
                </a:solidFill>
                <a:latin typeface="Lato"/>
                <a:ea typeface="Lato"/>
                <a:cs typeface="Lato"/>
                <a:sym typeface="Lato"/>
              </a:rPr>
              <a:t>(2021).</a:t>
            </a:r>
            <a:endParaRPr sz="1100" dirty="0">
              <a:solidFill>
                <a:schemeClr val="lt1"/>
              </a:solidFill>
              <a:latin typeface="Lato"/>
              <a:ea typeface="Lato"/>
              <a:cs typeface="Lato"/>
              <a:sym typeface="Lato"/>
            </a:endParaRPr>
          </a:p>
        </p:txBody>
      </p:sp>
      <p:sp>
        <p:nvSpPr>
          <p:cNvPr id="103" name="Google Shape;103;p14"/>
          <p:cNvSpPr txBox="1"/>
          <p:nvPr/>
        </p:nvSpPr>
        <p:spPr>
          <a:xfrm>
            <a:off x="403640" y="7992695"/>
            <a:ext cx="3673500" cy="1681200"/>
          </a:xfrm>
          <a:prstGeom prst="rect">
            <a:avLst/>
          </a:prstGeom>
          <a:noFill/>
          <a:ln>
            <a:noFill/>
          </a:ln>
        </p:spPr>
        <p:txBody>
          <a:bodyPr spcFirstLastPara="1" wrap="square" lIns="91425" tIns="91425" rIns="91425" bIns="91425" anchor="t" anchorCtr="0">
            <a:noAutofit/>
          </a:bodyPr>
          <a:lstStyle/>
          <a:p>
            <a:pPr marL="0" lvl="0" indent="0" algn="l" rtl="0">
              <a:lnSpc>
                <a:spcPct val="110000"/>
              </a:lnSpc>
              <a:spcBef>
                <a:spcPts val="0"/>
              </a:spcBef>
              <a:spcAft>
                <a:spcPts val="0"/>
              </a:spcAft>
              <a:buNone/>
            </a:pPr>
            <a:r>
              <a:rPr lang="en" sz="1300" dirty="0">
                <a:solidFill>
                  <a:schemeClr val="dk1"/>
                </a:solidFill>
                <a:latin typeface="Lato Black" panose="020F0502020204030204" pitchFamily="34" charset="0"/>
                <a:ea typeface="Lato Black" panose="020F0502020204030204" pitchFamily="34" charset="0"/>
                <a:cs typeface="Lato Black" panose="020F0502020204030204" pitchFamily="34" charset="0"/>
                <a:sym typeface="Lato Black"/>
              </a:rPr>
              <a:t>Audit findings, when made available to the public, are essential for building and maintaining public confidence that election outcomes are accurate and legitimate. </a:t>
            </a:r>
            <a:br>
              <a:rPr lang="en" sz="1300" b="1" dirty="0">
                <a:solidFill>
                  <a:schemeClr val="dk1"/>
                </a:solidFill>
                <a:latin typeface="Lato" panose="020F0502020204030203" pitchFamily="34" charset="0"/>
                <a:ea typeface="Lato" panose="020F0502020204030203" pitchFamily="34" charset="0"/>
                <a:cs typeface="Lato" panose="020F0502020204030203" pitchFamily="34" charset="0"/>
                <a:sym typeface="Lato"/>
              </a:rPr>
            </a:br>
            <a:r>
              <a:rPr lang="en" sz="1100" dirty="0">
                <a:solidFill>
                  <a:schemeClr val="lt1"/>
                </a:solidFill>
                <a:latin typeface="Lato" panose="020F0502020204030203" pitchFamily="34" charset="0"/>
                <a:ea typeface="Lato" panose="020F0502020204030203" pitchFamily="34" charset="0"/>
                <a:cs typeface="Lato" panose="020F0502020204030203" pitchFamily="34" charset="0"/>
                <a:sym typeface="Lato"/>
              </a:rPr>
              <a:t>MIT Election Data &amp; Science Lab, </a:t>
            </a:r>
            <a:r>
              <a:rPr lang="en" sz="1100" i="1" u="sng" dirty="0">
                <a:solidFill>
                  <a:schemeClr val="lt1"/>
                </a:solidFill>
                <a:latin typeface="Lato" panose="020F0502020204030203" pitchFamily="34" charset="0"/>
                <a:ea typeface="Lato" panose="020F0502020204030203" pitchFamily="34" charset="0"/>
                <a:cs typeface="Lato" panose="020F0502020204030203" pitchFamily="34" charset="0"/>
                <a:sym typeface="Lato"/>
                <a:hlinkClick r:id="rId5">
                  <a:extLst>
                    <a:ext uri="{A12FA001-AC4F-418D-AE19-62706E023703}">
                      <ahyp:hlinkClr xmlns:ahyp="http://schemas.microsoft.com/office/drawing/2018/hyperlinkcolor" val="tx"/>
                    </a:ext>
                  </a:extLst>
                </a:hlinkClick>
              </a:rPr>
              <a:t>Election Auditing: Key Issues and Perspectives</a:t>
            </a:r>
            <a:r>
              <a:rPr lang="en" sz="1100" i="1" dirty="0">
                <a:solidFill>
                  <a:schemeClr val="lt1"/>
                </a:solidFill>
                <a:latin typeface="Lato" panose="020F0502020204030203" pitchFamily="34" charset="0"/>
                <a:ea typeface="Lato" panose="020F0502020204030203" pitchFamily="34" charset="0"/>
                <a:cs typeface="Lato" panose="020F0502020204030203" pitchFamily="34" charset="0"/>
                <a:sym typeface="Lato"/>
              </a:rPr>
              <a:t> </a:t>
            </a:r>
            <a:r>
              <a:rPr lang="en" sz="1100" dirty="0">
                <a:solidFill>
                  <a:schemeClr val="lt1"/>
                </a:solidFill>
                <a:latin typeface="Lato" panose="020F0502020204030203" pitchFamily="34" charset="0"/>
                <a:ea typeface="Lato" panose="020F0502020204030203" pitchFamily="34" charset="0"/>
                <a:cs typeface="Lato" panose="020F0502020204030203" pitchFamily="34" charset="0"/>
                <a:sym typeface="Lato"/>
              </a:rPr>
              <a:t>(2018).</a:t>
            </a:r>
            <a:endParaRPr sz="1200" dirty="0">
              <a:solidFill>
                <a:schemeClr val="lt1"/>
              </a:solidFill>
              <a:latin typeface="Lato" panose="020F0502020204030203" pitchFamily="34" charset="0"/>
              <a:ea typeface="Lato" panose="020F0502020204030203" pitchFamily="34" charset="0"/>
              <a:cs typeface="Lato" panose="020F0502020204030203" pitchFamily="34" charset="0"/>
              <a:sym typeface="Lato"/>
            </a:endParaRPr>
          </a:p>
        </p:txBody>
      </p:sp>
      <p:cxnSp>
        <p:nvCxnSpPr>
          <p:cNvPr id="104" name="Google Shape;104;p14"/>
          <p:cNvCxnSpPr>
            <a:cxnSpLocks/>
          </p:cNvCxnSpPr>
          <p:nvPr/>
        </p:nvCxnSpPr>
        <p:spPr>
          <a:xfrm>
            <a:off x="4066915" y="8258421"/>
            <a:ext cx="0" cy="1152600"/>
          </a:xfrm>
          <a:prstGeom prst="straightConnector1">
            <a:avLst/>
          </a:prstGeom>
          <a:noFill/>
          <a:ln w="9525" cap="flat" cmpd="sng">
            <a:solidFill>
              <a:schemeClr val="bg1"/>
            </a:solidFill>
            <a:prstDash val="solid"/>
            <a:round/>
            <a:headEnd type="none" w="med" len="med"/>
            <a:tailEnd type="none" w="med" len="med"/>
          </a:ln>
        </p:spPr>
      </p:cxnSp>
      <p:sp>
        <p:nvSpPr>
          <p:cNvPr id="105" name="Google Shape;105;p14"/>
          <p:cNvSpPr txBox="1"/>
          <p:nvPr/>
        </p:nvSpPr>
        <p:spPr>
          <a:xfrm>
            <a:off x="7710065" y="7992695"/>
            <a:ext cx="2402100" cy="1934512"/>
          </a:xfrm>
          <a:prstGeom prst="rect">
            <a:avLst/>
          </a:prstGeom>
          <a:noFill/>
          <a:ln>
            <a:noFill/>
          </a:ln>
        </p:spPr>
        <p:txBody>
          <a:bodyPr spcFirstLastPara="1" wrap="square" lIns="91425" tIns="91425" rIns="91425" bIns="91425" anchor="t" anchorCtr="0">
            <a:noAutofit/>
          </a:bodyPr>
          <a:lstStyle/>
          <a:p>
            <a:pPr marL="0" lvl="0" indent="0" algn="l" rtl="0">
              <a:lnSpc>
                <a:spcPct val="110000"/>
              </a:lnSpc>
              <a:spcBef>
                <a:spcPts val="0"/>
              </a:spcBef>
              <a:spcAft>
                <a:spcPts val="0"/>
              </a:spcAft>
              <a:buNone/>
            </a:pPr>
            <a:r>
              <a:rPr lang="en" sz="1300" dirty="0">
                <a:solidFill>
                  <a:schemeClr val="dk1"/>
                </a:solidFill>
                <a:latin typeface="Lato Black"/>
                <a:ea typeface="Lato Black"/>
                <a:cs typeface="Lato Black"/>
                <a:sym typeface="Lato Black"/>
              </a:rPr>
              <a:t>Plain-language election materials significantly improve voter understanding and trust in election results.</a:t>
            </a:r>
            <a:r>
              <a:rPr lang="en" sz="1300" i="1" dirty="0">
                <a:solidFill>
                  <a:schemeClr val="lt1"/>
                </a:solidFill>
                <a:latin typeface="Lato Black"/>
                <a:ea typeface="Lato Black"/>
                <a:cs typeface="Lato Black"/>
                <a:sym typeface="Lato Black"/>
              </a:rPr>
              <a:t> </a:t>
            </a:r>
            <a:r>
              <a:rPr lang="en" sz="1100" dirty="0">
                <a:solidFill>
                  <a:schemeClr val="lt1"/>
                </a:solidFill>
                <a:latin typeface="Lato"/>
                <a:ea typeface="Lato"/>
                <a:cs typeface="Lato"/>
                <a:sym typeface="Lato"/>
              </a:rPr>
              <a:t>Center for Civic Design, </a:t>
            </a:r>
            <a:r>
              <a:rPr lang="en" sz="1100" i="1" u="sng" dirty="0">
                <a:solidFill>
                  <a:schemeClr val="lt1"/>
                </a:solidFill>
                <a:latin typeface="Lato"/>
                <a:ea typeface="Lato"/>
                <a:cs typeface="Lato"/>
                <a:sym typeface="Lato"/>
                <a:hlinkClick r:id="rId6">
                  <a:extLst>
                    <a:ext uri="{A12FA001-AC4F-418D-AE19-62706E023703}">
                      <ahyp:hlinkClr xmlns:ahyp="http://schemas.microsoft.com/office/drawing/2018/hyperlinkcolor" val="tx"/>
                    </a:ext>
                  </a:extLst>
                </a:hlinkClick>
              </a:rPr>
              <a:t>Plain Language</a:t>
            </a:r>
            <a:r>
              <a:rPr lang="en" sz="1100" dirty="0">
                <a:solidFill>
                  <a:schemeClr val="lt1"/>
                </a:solidFill>
                <a:latin typeface="Lato"/>
                <a:ea typeface="Lato"/>
                <a:cs typeface="Lato"/>
                <a:sym typeface="Lato"/>
              </a:rPr>
              <a:t> (2019); U.S. EAC,</a:t>
            </a:r>
            <a:r>
              <a:rPr lang="en" sz="1100" i="1" dirty="0">
                <a:solidFill>
                  <a:schemeClr val="lt1"/>
                </a:solidFill>
                <a:latin typeface="Lato"/>
                <a:ea typeface="Lato"/>
                <a:cs typeface="Lato"/>
                <a:sym typeface="Lato"/>
              </a:rPr>
              <a:t> </a:t>
            </a:r>
            <a:r>
              <a:rPr lang="en" sz="1100" i="1" u="sng" dirty="0">
                <a:solidFill>
                  <a:schemeClr val="lt1"/>
                </a:solidFill>
                <a:latin typeface="Lato"/>
                <a:ea typeface="Lato"/>
                <a:cs typeface="Lato"/>
                <a:sym typeface="Lato"/>
                <a:hlinkClick r:id="rId7">
                  <a:extLst>
                    <a:ext uri="{A12FA001-AC4F-418D-AE19-62706E023703}">
                      <ahyp:hlinkClr xmlns:ahyp="http://schemas.microsoft.com/office/drawing/2018/hyperlinkcolor" val="tx"/>
                    </a:ext>
                  </a:extLst>
                </a:hlinkClick>
              </a:rPr>
              <a:t>Best Practices for Designing Effective Voter Education Materials</a:t>
            </a:r>
            <a:r>
              <a:rPr lang="en" sz="1100" i="1" dirty="0">
                <a:solidFill>
                  <a:schemeClr val="lt1"/>
                </a:solidFill>
                <a:latin typeface="Lato"/>
                <a:ea typeface="Lato"/>
                <a:cs typeface="Lato"/>
                <a:sym typeface="Lato"/>
              </a:rPr>
              <a:t> </a:t>
            </a:r>
            <a:r>
              <a:rPr lang="en" sz="1100" dirty="0">
                <a:solidFill>
                  <a:schemeClr val="lt1"/>
                </a:solidFill>
                <a:latin typeface="Lato"/>
                <a:ea typeface="Lato"/>
                <a:cs typeface="Lato"/>
                <a:sym typeface="Lato"/>
              </a:rPr>
              <a:t>(2024).</a:t>
            </a:r>
            <a:endParaRPr sz="1100" dirty="0">
              <a:solidFill>
                <a:schemeClr val="lt1"/>
              </a:solidFill>
              <a:latin typeface="Lato"/>
              <a:ea typeface="Lato"/>
              <a:cs typeface="Lato"/>
              <a:sym typeface="Lato"/>
            </a:endParaRPr>
          </a:p>
        </p:txBody>
      </p:sp>
      <p:sp>
        <p:nvSpPr>
          <p:cNvPr id="106" name="Google Shape;106;p14"/>
          <p:cNvSpPr txBox="1"/>
          <p:nvPr/>
        </p:nvSpPr>
        <p:spPr>
          <a:xfrm>
            <a:off x="10175745" y="7992695"/>
            <a:ext cx="3023235" cy="1990833"/>
          </a:xfrm>
          <a:prstGeom prst="rect">
            <a:avLst/>
          </a:prstGeom>
          <a:noFill/>
          <a:ln>
            <a:noFill/>
          </a:ln>
        </p:spPr>
        <p:txBody>
          <a:bodyPr spcFirstLastPara="1" wrap="square" lIns="91425" tIns="91425" rIns="91425" bIns="91425" anchor="t" anchorCtr="0">
            <a:noAutofit/>
          </a:bodyPr>
          <a:lstStyle/>
          <a:p>
            <a:pPr lvl="0">
              <a:lnSpc>
                <a:spcPct val="110000"/>
              </a:lnSpc>
            </a:pPr>
            <a:r>
              <a:rPr lang="en-US" sz="1300" dirty="0">
                <a:latin typeface="Lato Black" panose="020F0502020204030203" pitchFamily="34" charset="0"/>
                <a:ea typeface="Lato Black" panose="020F0502020204030203" pitchFamily="34" charset="0"/>
                <a:cs typeface="Lato Black" panose="020F0502020204030203" pitchFamily="34" charset="0"/>
              </a:rPr>
              <a:t>A survey of more than 6,000 </a:t>
            </a:r>
            <a:br>
              <a:rPr lang="en-US" sz="1300" dirty="0">
                <a:latin typeface="Lato Black" panose="020F0502020204030203" pitchFamily="34" charset="0"/>
                <a:ea typeface="Lato Black" panose="020F0502020204030203" pitchFamily="34" charset="0"/>
                <a:cs typeface="Lato Black" panose="020F0502020204030203" pitchFamily="34" charset="0"/>
              </a:rPr>
            </a:br>
            <a:r>
              <a:rPr lang="en-US" sz="1300" dirty="0">
                <a:latin typeface="Lato Black" panose="020F0502020204030203" pitchFamily="34" charset="0"/>
                <a:ea typeface="Lato Black" panose="020F0502020204030203" pitchFamily="34" charset="0"/>
                <a:cs typeface="Lato Black" panose="020F0502020204030203" pitchFamily="34" charset="0"/>
              </a:rPr>
              <a:t>Americans showed that learning </a:t>
            </a:r>
            <a:br>
              <a:rPr lang="en-US" sz="1300" dirty="0">
                <a:latin typeface="Lato Black" panose="020F0502020204030203" pitchFamily="34" charset="0"/>
                <a:ea typeface="Lato Black" panose="020F0502020204030203" pitchFamily="34" charset="0"/>
                <a:cs typeface="Lato Black" panose="020F0502020204030203" pitchFamily="34" charset="0"/>
              </a:rPr>
            </a:br>
            <a:r>
              <a:rPr lang="en-US" sz="1300" dirty="0">
                <a:latin typeface="Lato Black" panose="020F0502020204030203" pitchFamily="34" charset="0"/>
                <a:ea typeface="Lato Black" panose="020F0502020204030203" pitchFamily="34" charset="0"/>
                <a:cs typeface="Lato Black" panose="020F0502020204030203" pitchFamily="34" charset="0"/>
              </a:rPr>
              <a:t>about a jurisdiction's audits </a:t>
            </a:r>
            <a:br>
              <a:rPr lang="en-US" sz="1300" dirty="0">
                <a:latin typeface="Lato Black" panose="020F0502020204030203" pitchFamily="34" charset="0"/>
                <a:ea typeface="Lato Black" panose="020F0502020204030203" pitchFamily="34" charset="0"/>
                <a:cs typeface="Lato Black" panose="020F0502020204030203" pitchFamily="34" charset="0"/>
              </a:rPr>
            </a:br>
            <a:r>
              <a:rPr lang="en-US" sz="1300" dirty="0">
                <a:latin typeface="Lato Black" panose="020F0502020204030203" pitchFamily="34" charset="0"/>
                <a:ea typeface="Lato Black" panose="020F0502020204030203" pitchFamily="34" charset="0"/>
                <a:cs typeface="Lato Black" panose="020F0502020204030203" pitchFamily="34" charset="0"/>
              </a:rPr>
              <a:t>significantly increased trust in that jurisdiction's elections. </a:t>
            </a:r>
            <a:r>
              <a:rPr lang="en-US" sz="1100" dirty="0">
                <a:solidFill>
                  <a:schemeClr val="bg1"/>
                </a:solidFill>
                <a:latin typeface="Lato" panose="020F0502020204030203" pitchFamily="34" charset="0"/>
                <a:ea typeface="Lato" panose="020F0502020204030203" pitchFamily="34" charset="0"/>
                <a:cs typeface="Lato" panose="020F0502020204030203" pitchFamily="34" charset="0"/>
              </a:rPr>
              <a:t>Yankelovich Center for Social Science Research, </a:t>
            </a:r>
            <a:r>
              <a:rPr lang="en" sz="1100" i="1" dirty="0">
                <a:solidFill>
                  <a:schemeClr val="bg1"/>
                </a:solidFill>
                <a:latin typeface="Lato"/>
                <a:ea typeface="Lato"/>
                <a:cs typeface="Lato"/>
                <a:sym typeface="Lato"/>
                <a:hlinkClick r:id="rId8">
                  <a:extLst>
                    <a:ext uri="{A12FA001-AC4F-418D-AE19-62706E023703}">
                      <ahyp:hlinkClr xmlns:ahyp="http://schemas.microsoft.com/office/drawing/2018/hyperlinkcolor" val="tx"/>
                    </a:ext>
                  </a:extLst>
                </a:hlinkClick>
              </a:rPr>
              <a:t>Can </a:t>
            </a:r>
            <a:br>
              <a:rPr lang="en" sz="1100" i="1" dirty="0">
                <a:solidFill>
                  <a:schemeClr val="bg1"/>
                </a:solidFill>
                <a:latin typeface="Lato"/>
                <a:ea typeface="Lato"/>
                <a:cs typeface="Lato"/>
                <a:sym typeface="Lato"/>
                <a:hlinkClick r:id="rId8">
                  <a:extLst>
                    <a:ext uri="{A12FA001-AC4F-418D-AE19-62706E023703}">
                      <ahyp:hlinkClr xmlns:ahyp="http://schemas.microsoft.com/office/drawing/2018/hyperlinkcolor" val="tx"/>
                    </a:ext>
                  </a:extLst>
                </a:hlinkClick>
              </a:rPr>
            </a:br>
            <a:r>
              <a:rPr lang="en" sz="1100" i="1" dirty="0">
                <a:solidFill>
                  <a:schemeClr val="bg1"/>
                </a:solidFill>
                <a:latin typeface="Lato"/>
                <a:ea typeface="Lato"/>
                <a:cs typeface="Lato"/>
                <a:sym typeface="Lato"/>
                <a:hlinkClick r:id="rId8">
                  <a:extLst>
                    <a:ext uri="{A12FA001-AC4F-418D-AE19-62706E023703}">
                      <ahyp:hlinkClr xmlns:ahyp="http://schemas.microsoft.com/office/drawing/2018/hyperlinkcolor" val="tx"/>
                    </a:ext>
                  </a:extLst>
                </a:hlinkClick>
              </a:rPr>
              <a:t>Visual Summaries of Post-Election Audits </a:t>
            </a:r>
            <a:br>
              <a:rPr lang="en" sz="1100" i="1" dirty="0">
                <a:solidFill>
                  <a:schemeClr val="bg1"/>
                </a:solidFill>
                <a:latin typeface="Lato"/>
                <a:ea typeface="Lato"/>
                <a:cs typeface="Lato"/>
                <a:sym typeface="Lato"/>
                <a:hlinkClick r:id="rId8">
                  <a:extLst>
                    <a:ext uri="{A12FA001-AC4F-418D-AE19-62706E023703}">
                      <ahyp:hlinkClr xmlns:ahyp="http://schemas.microsoft.com/office/drawing/2018/hyperlinkcolor" val="tx"/>
                    </a:ext>
                  </a:extLst>
                </a:hlinkClick>
              </a:rPr>
            </a:br>
            <a:r>
              <a:rPr lang="en" sz="1100" i="1" dirty="0">
                <a:solidFill>
                  <a:schemeClr val="bg1"/>
                </a:solidFill>
                <a:latin typeface="Lato"/>
                <a:ea typeface="Lato"/>
                <a:cs typeface="Lato"/>
                <a:sym typeface="Lato"/>
                <a:hlinkClick r:id="rId8">
                  <a:extLst>
                    <a:ext uri="{A12FA001-AC4F-418D-AE19-62706E023703}">
                      <ahyp:hlinkClr xmlns:ahyp="http://schemas.microsoft.com/office/drawing/2018/hyperlinkcolor" val="tx"/>
                    </a:ext>
                  </a:extLst>
                </a:hlinkClick>
              </a:rPr>
              <a:t>Inrease Confidence in Elections?</a:t>
            </a:r>
            <a:r>
              <a:rPr lang="en" sz="1100" i="1" dirty="0">
                <a:solidFill>
                  <a:schemeClr val="lt1"/>
                </a:solidFill>
                <a:latin typeface="Lato"/>
                <a:ea typeface="Lato"/>
                <a:cs typeface="Lato"/>
                <a:sym typeface="Lato"/>
              </a:rPr>
              <a:t> </a:t>
            </a:r>
            <a:r>
              <a:rPr lang="en-US" sz="1100" dirty="0">
                <a:solidFill>
                  <a:schemeClr val="bg1"/>
                </a:solidFill>
                <a:latin typeface="Lato" panose="020F0502020204030203" pitchFamily="34" charset="0"/>
                <a:ea typeface="Lato" panose="020F0502020204030203" pitchFamily="34" charset="0"/>
                <a:cs typeface="Lato" panose="020F0502020204030203" pitchFamily="34" charset="0"/>
              </a:rPr>
              <a:t>(2024).</a:t>
            </a:r>
            <a:endParaRPr sz="3213" b="1" dirty="0">
              <a:solidFill>
                <a:schemeClr val="dk2"/>
              </a:solidFill>
              <a:latin typeface="Lato"/>
              <a:ea typeface="Lato"/>
              <a:cs typeface="Lato"/>
              <a:sym typeface="Lato"/>
            </a:endParaRPr>
          </a:p>
        </p:txBody>
      </p:sp>
      <p:cxnSp>
        <p:nvCxnSpPr>
          <p:cNvPr id="107" name="Google Shape;107;p14"/>
          <p:cNvCxnSpPr>
            <a:cxnSpLocks/>
          </p:cNvCxnSpPr>
          <p:nvPr/>
        </p:nvCxnSpPr>
        <p:spPr>
          <a:xfrm>
            <a:off x="10037405" y="8258421"/>
            <a:ext cx="0" cy="1152600"/>
          </a:xfrm>
          <a:prstGeom prst="straightConnector1">
            <a:avLst/>
          </a:prstGeom>
          <a:noFill/>
          <a:ln w="9525" cap="flat" cmpd="sng">
            <a:solidFill>
              <a:schemeClr val="bg1"/>
            </a:solidFill>
            <a:prstDash val="solid"/>
            <a:round/>
            <a:headEnd type="none" w="med" len="med"/>
            <a:tailEnd type="none" w="med" len="med"/>
          </a:ln>
        </p:spPr>
      </p:cxnSp>
      <p:cxnSp>
        <p:nvCxnSpPr>
          <p:cNvPr id="108" name="Google Shape;108;p14"/>
          <p:cNvCxnSpPr>
            <a:cxnSpLocks/>
          </p:cNvCxnSpPr>
          <p:nvPr/>
        </p:nvCxnSpPr>
        <p:spPr>
          <a:xfrm>
            <a:off x="13020965" y="8258421"/>
            <a:ext cx="0" cy="1152600"/>
          </a:xfrm>
          <a:prstGeom prst="straightConnector1">
            <a:avLst/>
          </a:prstGeom>
          <a:noFill/>
          <a:ln w="9525" cap="flat" cmpd="sng">
            <a:solidFill>
              <a:schemeClr val="bg1"/>
            </a:solidFill>
            <a:prstDash val="solid"/>
            <a:round/>
            <a:headEnd type="none" w="med" len="med"/>
            <a:tailEnd type="none" w="med" len="med"/>
          </a:ln>
        </p:spPr>
      </p:cxnSp>
      <p:sp>
        <p:nvSpPr>
          <p:cNvPr id="109" name="Google Shape;109;p14"/>
          <p:cNvSpPr/>
          <p:nvPr/>
        </p:nvSpPr>
        <p:spPr>
          <a:xfrm>
            <a:off x="8200915" y="519799"/>
            <a:ext cx="1308000" cy="362100"/>
          </a:xfrm>
          <a:prstGeom prst="rect">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10" name="Google Shape;110;p14"/>
          <p:cNvSpPr txBox="1"/>
          <p:nvPr/>
        </p:nvSpPr>
        <p:spPr>
          <a:xfrm>
            <a:off x="13145190" y="7992695"/>
            <a:ext cx="2402100" cy="2133600"/>
          </a:xfrm>
          <a:prstGeom prst="rect">
            <a:avLst/>
          </a:prstGeom>
          <a:noFill/>
          <a:ln>
            <a:noFill/>
          </a:ln>
        </p:spPr>
        <p:txBody>
          <a:bodyPr spcFirstLastPara="1" wrap="square" lIns="91425" tIns="91425" rIns="91425" bIns="91425" anchor="t" anchorCtr="0">
            <a:noAutofit/>
          </a:bodyPr>
          <a:lstStyle/>
          <a:p>
            <a:pPr marL="0" lvl="0" indent="0" algn="l" rtl="0">
              <a:lnSpc>
                <a:spcPct val="107083"/>
              </a:lnSpc>
              <a:spcAft>
                <a:spcPts val="800"/>
              </a:spcAft>
              <a:buClr>
                <a:schemeClr val="dk1"/>
              </a:buClr>
              <a:buSzPts val="1100"/>
              <a:buFont typeface="Arial"/>
              <a:buNone/>
            </a:pPr>
            <a:r>
              <a:rPr lang="en" sz="1300" dirty="0">
                <a:solidFill>
                  <a:schemeClr val="dk1"/>
                </a:solidFill>
                <a:latin typeface="Lato Black"/>
                <a:ea typeface="Lato Black"/>
                <a:cs typeface="Lato Black"/>
                <a:sym typeface="Lato Black"/>
              </a:rPr>
              <a:t>Transparent, accessible reporting helps reduce misinformation with authoritative evidence directly from election officials.</a:t>
            </a:r>
            <a:r>
              <a:rPr lang="en" sz="1300" b="1" dirty="0">
                <a:solidFill>
                  <a:schemeClr val="dk1"/>
                </a:solidFill>
                <a:latin typeface="Lato"/>
                <a:ea typeface="Lato"/>
                <a:cs typeface="Lato"/>
                <a:sym typeface="Lato"/>
              </a:rPr>
              <a:t> </a:t>
            </a:r>
            <a:r>
              <a:rPr lang="en" sz="1100" dirty="0">
                <a:solidFill>
                  <a:schemeClr val="lt1"/>
                </a:solidFill>
                <a:latin typeface="Lato"/>
                <a:ea typeface="Lato"/>
                <a:cs typeface="Lato"/>
                <a:sym typeface="Lato"/>
              </a:rPr>
              <a:t>Aspen Institute Commission on Information </a:t>
            </a:r>
            <a:br>
              <a:rPr lang="en" sz="1100" dirty="0">
                <a:solidFill>
                  <a:schemeClr val="lt1"/>
                </a:solidFill>
                <a:latin typeface="Lato"/>
                <a:ea typeface="Lato"/>
                <a:cs typeface="Lato"/>
                <a:sym typeface="Lato"/>
              </a:rPr>
            </a:br>
            <a:r>
              <a:rPr lang="en" sz="1100" dirty="0">
                <a:solidFill>
                  <a:schemeClr val="lt1"/>
                </a:solidFill>
                <a:latin typeface="Lato"/>
                <a:ea typeface="Lato"/>
                <a:cs typeface="Lato"/>
                <a:sym typeface="Lato"/>
              </a:rPr>
              <a:t>Disorder,</a:t>
            </a:r>
            <a:r>
              <a:rPr lang="en" sz="1100" i="1" dirty="0">
                <a:solidFill>
                  <a:schemeClr val="lt1"/>
                </a:solidFill>
                <a:latin typeface="Lato"/>
                <a:ea typeface="Lato"/>
                <a:cs typeface="Lato"/>
                <a:sym typeface="Lato"/>
              </a:rPr>
              <a:t> </a:t>
            </a:r>
            <a:r>
              <a:rPr lang="en" sz="1100" i="1" u="sng" dirty="0">
                <a:solidFill>
                  <a:schemeClr val="lt1"/>
                </a:solidFill>
                <a:latin typeface="Lato"/>
                <a:ea typeface="Lato"/>
                <a:cs typeface="Lato"/>
                <a:sym typeface="Lato"/>
                <a:hlinkClick r:id="rId9">
                  <a:extLst>
                    <a:ext uri="{A12FA001-AC4F-418D-AE19-62706E023703}">
                      <ahyp:hlinkClr xmlns:ahyp="http://schemas.microsoft.com/office/drawing/2018/hyperlinkcolor" val="tx"/>
                    </a:ext>
                  </a:extLst>
                </a:hlinkClick>
              </a:rPr>
              <a:t>Final Report</a:t>
            </a:r>
            <a:r>
              <a:rPr lang="en" sz="1100" i="1" dirty="0">
                <a:solidFill>
                  <a:schemeClr val="lt1"/>
                </a:solidFill>
                <a:latin typeface="Lato"/>
                <a:ea typeface="Lato"/>
                <a:cs typeface="Lato"/>
                <a:sym typeface="Lato"/>
              </a:rPr>
              <a:t> </a:t>
            </a:r>
            <a:r>
              <a:rPr lang="en" sz="1100" dirty="0">
                <a:solidFill>
                  <a:schemeClr val="lt1"/>
                </a:solidFill>
                <a:latin typeface="Lato"/>
                <a:ea typeface="Lato"/>
                <a:cs typeface="Lato"/>
                <a:sym typeface="Lato"/>
              </a:rPr>
              <a:t>(2021).</a:t>
            </a:r>
            <a:endParaRPr sz="3113" dirty="0">
              <a:solidFill>
                <a:schemeClr val="lt1"/>
              </a:solidFill>
              <a:latin typeface="Lato"/>
              <a:ea typeface="Lato"/>
              <a:cs typeface="Lato"/>
              <a:sym typeface="Lato"/>
            </a:endParaRPr>
          </a:p>
        </p:txBody>
      </p:sp>
      <p:sp>
        <p:nvSpPr>
          <p:cNvPr id="111" name="Google Shape;111;p14"/>
          <p:cNvSpPr txBox="1"/>
          <p:nvPr/>
        </p:nvSpPr>
        <p:spPr>
          <a:xfrm>
            <a:off x="8034832" y="47853"/>
            <a:ext cx="1968600" cy="1009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6000">
                <a:solidFill>
                  <a:srgbClr val="A2C4C9"/>
                </a:solidFill>
                <a:latin typeface="Lobster"/>
                <a:ea typeface="Lobster"/>
                <a:cs typeface="Lobster"/>
                <a:sym typeface="Lobster"/>
              </a:rPr>
              <a:t>goal:</a:t>
            </a:r>
            <a:endParaRPr sz="6000">
              <a:solidFill>
                <a:srgbClr val="A2C4C9"/>
              </a:solidFill>
              <a:latin typeface="Lobster"/>
              <a:ea typeface="Lobster"/>
              <a:cs typeface="Lobster"/>
              <a:sym typeface="Lobster"/>
            </a:endParaRPr>
          </a:p>
        </p:txBody>
      </p:sp>
      <p:sp>
        <p:nvSpPr>
          <p:cNvPr id="112" name="Google Shape;112;p14"/>
          <p:cNvSpPr txBox="1"/>
          <p:nvPr/>
        </p:nvSpPr>
        <p:spPr>
          <a:xfrm>
            <a:off x="9221065" y="4102421"/>
            <a:ext cx="2610000" cy="3235800"/>
          </a:xfrm>
          <a:prstGeom prst="rect">
            <a:avLst/>
          </a:prstGeom>
          <a:noFill/>
          <a:ln>
            <a:noFill/>
          </a:ln>
        </p:spPr>
        <p:txBody>
          <a:bodyPr spcFirstLastPara="1" wrap="square" lIns="91425" tIns="91425" rIns="91425" bIns="91425" anchor="t" anchorCtr="0">
            <a:noAutofit/>
          </a:bodyPr>
          <a:lstStyle/>
          <a:p>
            <a:pPr marL="0" lvl="0" indent="0" algn="l" rtl="0">
              <a:lnSpc>
                <a:spcPct val="110000"/>
              </a:lnSpc>
              <a:spcBef>
                <a:spcPts val="0"/>
              </a:spcBef>
              <a:spcAft>
                <a:spcPts val="0"/>
              </a:spcAft>
              <a:buNone/>
            </a:pPr>
            <a:r>
              <a:rPr lang="en" sz="1500" dirty="0">
                <a:solidFill>
                  <a:schemeClr val="dk1"/>
                </a:solidFill>
                <a:latin typeface="Lato Black"/>
                <a:ea typeface="Lato Black"/>
                <a:cs typeface="Lato Black"/>
                <a:sym typeface="Lato Black"/>
              </a:rPr>
              <a:t>Unknown audit processes</a:t>
            </a:r>
            <a:endParaRPr sz="1500" dirty="0">
              <a:solidFill>
                <a:schemeClr val="dk1"/>
              </a:solidFill>
              <a:latin typeface="Lato Black"/>
              <a:ea typeface="Lato Black"/>
              <a:cs typeface="Lato Black"/>
              <a:sym typeface="Lato Black"/>
            </a:endParaRPr>
          </a:p>
          <a:p>
            <a:pPr marL="0" lvl="0" indent="0" algn="l" rtl="0">
              <a:lnSpc>
                <a:spcPct val="110000"/>
              </a:lnSpc>
              <a:spcBef>
                <a:spcPts val="0"/>
              </a:spcBef>
              <a:spcAft>
                <a:spcPts val="0"/>
              </a:spcAft>
              <a:buNone/>
            </a:pPr>
            <a:r>
              <a:rPr lang="en" sz="1200" b="1" dirty="0">
                <a:solidFill>
                  <a:schemeClr val="dk1"/>
                </a:solidFill>
                <a:latin typeface="Lato"/>
                <a:ea typeface="Lato"/>
                <a:cs typeface="Lato"/>
                <a:sym typeface="Lato"/>
              </a:rPr>
              <a:t>Explaining what was audited, how the audit worked, whether any issues surfaced and how they were resolved encourages public trust.</a:t>
            </a:r>
            <a:endParaRPr sz="3113" dirty="0">
              <a:solidFill>
                <a:schemeClr val="dk1"/>
              </a:solidFill>
            </a:endParaRPr>
          </a:p>
          <a:p>
            <a:pPr marL="0" lvl="0" indent="0" algn="l" rtl="0">
              <a:lnSpc>
                <a:spcPct val="110000"/>
              </a:lnSpc>
              <a:spcBef>
                <a:spcPts val="0"/>
              </a:spcBef>
              <a:spcAft>
                <a:spcPts val="0"/>
              </a:spcAft>
              <a:buNone/>
            </a:pPr>
            <a:endParaRPr sz="1200" dirty="0">
              <a:solidFill>
                <a:schemeClr val="dk1"/>
              </a:solidFill>
              <a:latin typeface="Lato Black"/>
              <a:ea typeface="Lato Black"/>
              <a:cs typeface="Lato Black"/>
              <a:sym typeface="Lato Black"/>
            </a:endParaRPr>
          </a:p>
          <a:p>
            <a:pPr marL="0" lvl="0" indent="0" algn="l" rtl="0">
              <a:lnSpc>
                <a:spcPct val="110000"/>
              </a:lnSpc>
              <a:spcBef>
                <a:spcPts val="0"/>
              </a:spcBef>
              <a:spcAft>
                <a:spcPts val="0"/>
              </a:spcAft>
              <a:buClr>
                <a:schemeClr val="dk1"/>
              </a:buClr>
              <a:buSzPts val="1100"/>
              <a:buFont typeface="Arial"/>
              <a:buNone/>
            </a:pPr>
            <a:r>
              <a:rPr lang="en" sz="1500" dirty="0">
                <a:solidFill>
                  <a:schemeClr val="dk1"/>
                </a:solidFill>
                <a:latin typeface="Lato Black"/>
                <a:ea typeface="Lato Black"/>
                <a:cs typeface="Lato Black"/>
                <a:sym typeface="Lato Black"/>
              </a:rPr>
              <a:t>Hard-to-get information</a:t>
            </a:r>
            <a:endParaRPr sz="1500" dirty="0">
              <a:solidFill>
                <a:schemeClr val="dk1"/>
              </a:solidFill>
              <a:latin typeface="Lato Black"/>
              <a:ea typeface="Lato Black"/>
              <a:cs typeface="Lato Black"/>
              <a:sym typeface="Lato Black"/>
            </a:endParaRPr>
          </a:p>
          <a:p>
            <a:pPr marL="0" lvl="0" indent="0" algn="l" rtl="0">
              <a:lnSpc>
                <a:spcPct val="110000"/>
              </a:lnSpc>
              <a:spcBef>
                <a:spcPts val="0"/>
              </a:spcBef>
              <a:spcAft>
                <a:spcPts val="0"/>
              </a:spcAft>
              <a:buClr>
                <a:schemeClr val="dk1"/>
              </a:buClr>
              <a:buSzPts val="1100"/>
              <a:buFont typeface="Arial"/>
              <a:buNone/>
            </a:pPr>
            <a:r>
              <a:rPr lang="en" sz="1200" b="1" dirty="0">
                <a:solidFill>
                  <a:schemeClr val="dk1"/>
                </a:solidFill>
                <a:latin typeface="Lato"/>
                <a:ea typeface="Lato"/>
                <a:cs typeface="Lato"/>
                <a:sym typeface="Lato"/>
              </a:rPr>
              <a:t>Unavailable, delayed or overly technical audit reports do not support public understanding of how audits verify election results like accessible, timely, plain language reporting.</a:t>
            </a:r>
            <a:endParaRPr sz="3113" dirty="0">
              <a:solidFill>
                <a:schemeClr val="dk1"/>
              </a:solidFill>
              <a:latin typeface="Lato"/>
              <a:ea typeface="Lato"/>
              <a:cs typeface="Lato"/>
              <a:sym typeface="Lato"/>
            </a:endParaRPr>
          </a:p>
        </p:txBody>
      </p:sp>
      <p:sp>
        <p:nvSpPr>
          <p:cNvPr id="113" name="Google Shape;113;p14"/>
          <p:cNvSpPr/>
          <p:nvPr/>
        </p:nvSpPr>
        <p:spPr>
          <a:xfrm>
            <a:off x="8433765" y="4233146"/>
            <a:ext cx="777300" cy="777300"/>
          </a:xfrm>
          <a:prstGeom prst="ellipse">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14" name="Google Shape;114;p14"/>
          <p:cNvSpPr/>
          <p:nvPr/>
        </p:nvSpPr>
        <p:spPr>
          <a:xfrm>
            <a:off x="8433765" y="5498046"/>
            <a:ext cx="777300" cy="777300"/>
          </a:xfrm>
          <a:prstGeom prst="ellipse">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15" name="Google Shape;115;p14"/>
          <p:cNvSpPr/>
          <p:nvPr/>
        </p:nvSpPr>
        <p:spPr>
          <a:xfrm>
            <a:off x="11799265" y="4239496"/>
            <a:ext cx="777300" cy="777300"/>
          </a:xfrm>
          <a:prstGeom prst="ellipse">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16" name="Google Shape;116;p14"/>
          <p:cNvSpPr/>
          <p:nvPr/>
        </p:nvSpPr>
        <p:spPr>
          <a:xfrm>
            <a:off x="11799265" y="5498046"/>
            <a:ext cx="777300" cy="777300"/>
          </a:xfrm>
          <a:prstGeom prst="ellipse">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17" name="Google Shape;117;p14"/>
          <p:cNvSpPr txBox="1"/>
          <p:nvPr/>
        </p:nvSpPr>
        <p:spPr>
          <a:xfrm>
            <a:off x="8399890" y="2038813"/>
            <a:ext cx="6737400" cy="1064877"/>
          </a:xfrm>
          <a:prstGeom prst="rect">
            <a:avLst/>
          </a:prstGeom>
          <a:noFill/>
          <a:ln>
            <a:noFill/>
          </a:ln>
        </p:spPr>
        <p:txBody>
          <a:bodyPr spcFirstLastPara="1" wrap="square" lIns="91425" tIns="91425" rIns="91425" bIns="91425" anchor="t" anchorCtr="0">
            <a:spAutoFit/>
          </a:bodyPr>
          <a:lstStyle/>
          <a:p>
            <a:pPr marL="0" lvl="0" indent="0" algn="l" rtl="0">
              <a:lnSpc>
                <a:spcPct val="110000"/>
              </a:lnSpc>
              <a:spcBef>
                <a:spcPts val="0"/>
              </a:spcBef>
              <a:spcAft>
                <a:spcPts val="0"/>
              </a:spcAft>
              <a:buNone/>
            </a:pPr>
            <a:r>
              <a:rPr lang="en" sz="1300" b="1" dirty="0">
                <a:solidFill>
                  <a:schemeClr val="dk1"/>
                </a:solidFill>
                <a:latin typeface="Lato"/>
                <a:ea typeface="Lato"/>
                <a:cs typeface="Lato"/>
                <a:sym typeface="Lato"/>
              </a:rPr>
              <a:t>Election officials provide transparency through public reporting. Requiring audit reports to be published promptly, written in plain language and include procedures, findings, discrepancies and any corrective actions ensures voters, candidates and the media can understand and verify the audit process and results.</a:t>
            </a:r>
            <a:endParaRPr sz="1300" b="1" dirty="0">
              <a:solidFill>
                <a:schemeClr val="dk2"/>
              </a:solidFill>
              <a:latin typeface="Lato"/>
              <a:ea typeface="Lato"/>
              <a:cs typeface="Lato"/>
              <a:sym typeface="Lato"/>
            </a:endParaRPr>
          </a:p>
        </p:txBody>
      </p:sp>
      <p:pic>
        <p:nvPicPr>
          <p:cNvPr id="118" name="Google Shape;118;p14" title="evidence 2 light blue.png"/>
          <p:cNvPicPr preferRelativeResize="0"/>
          <p:nvPr/>
        </p:nvPicPr>
        <p:blipFill>
          <a:blip r:embed="rId10">
            <a:alphaModFix/>
          </a:blip>
          <a:stretch>
            <a:fillRect/>
          </a:stretch>
        </p:blipFill>
        <p:spPr>
          <a:xfrm>
            <a:off x="11898213" y="5653429"/>
            <a:ext cx="585216" cy="520193"/>
          </a:xfrm>
          <a:prstGeom prst="rect">
            <a:avLst/>
          </a:prstGeom>
          <a:noFill/>
          <a:ln>
            <a:noFill/>
          </a:ln>
        </p:spPr>
      </p:pic>
      <p:pic>
        <p:nvPicPr>
          <p:cNvPr id="119" name="Google Shape;119;p14" title="abacus light blue no bkgd.png"/>
          <p:cNvPicPr preferRelativeResize="0"/>
          <p:nvPr/>
        </p:nvPicPr>
        <p:blipFill>
          <a:blip r:embed="rId11">
            <a:alphaModFix/>
          </a:blip>
          <a:stretch>
            <a:fillRect/>
          </a:stretch>
        </p:blipFill>
        <p:spPr>
          <a:xfrm>
            <a:off x="8545353" y="4319038"/>
            <a:ext cx="564642" cy="594360"/>
          </a:xfrm>
          <a:prstGeom prst="rect">
            <a:avLst/>
          </a:prstGeom>
          <a:noFill/>
          <a:ln>
            <a:noFill/>
          </a:ln>
        </p:spPr>
      </p:pic>
      <p:pic>
        <p:nvPicPr>
          <p:cNvPr id="120" name="Google Shape;120;p14" title="ribbon light blue no bkgd.png"/>
          <p:cNvPicPr preferRelativeResize="0"/>
          <p:nvPr/>
        </p:nvPicPr>
        <p:blipFill>
          <a:blip r:embed="rId12">
            <a:alphaModFix/>
          </a:blip>
          <a:stretch>
            <a:fillRect/>
          </a:stretch>
        </p:blipFill>
        <p:spPr>
          <a:xfrm>
            <a:off x="11874890" y="4290325"/>
            <a:ext cx="588981" cy="685801"/>
          </a:xfrm>
          <a:prstGeom prst="rect">
            <a:avLst/>
          </a:prstGeom>
          <a:noFill/>
          <a:ln>
            <a:noFill/>
          </a:ln>
        </p:spPr>
      </p:pic>
      <p:pic>
        <p:nvPicPr>
          <p:cNvPr id="121" name="Google Shape;121;p14" title="better hidden icon.png"/>
          <p:cNvPicPr preferRelativeResize="0"/>
          <p:nvPr/>
        </p:nvPicPr>
        <p:blipFill>
          <a:blip r:embed="rId13">
            <a:alphaModFix/>
          </a:blip>
          <a:stretch>
            <a:fillRect/>
          </a:stretch>
        </p:blipFill>
        <p:spPr>
          <a:xfrm>
            <a:off x="8495499" y="5659317"/>
            <a:ext cx="649224" cy="445182"/>
          </a:xfrm>
          <a:prstGeom prst="rect">
            <a:avLst/>
          </a:prstGeom>
          <a:noFill/>
          <a:ln>
            <a:noFill/>
          </a:ln>
        </p:spPr>
      </p:pic>
      <p:sp>
        <p:nvSpPr>
          <p:cNvPr id="122" name="Google Shape;122;p14"/>
          <p:cNvSpPr txBox="1"/>
          <p:nvPr/>
        </p:nvSpPr>
        <p:spPr>
          <a:xfrm>
            <a:off x="11544300" y="3620850"/>
            <a:ext cx="4375200" cy="523200"/>
          </a:xfrm>
          <a:prstGeom prst="rect">
            <a:avLst/>
          </a:prstGeom>
          <a:noFill/>
          <a:ln>
            <a:noFill/>
          </a:ln>
        </p:spPr>
        <p:txBody>
          <a:bodyPr spcFirstLastPara="1" wrap="square" lIns="91425" tIns="91425" rIns="91425" bIns="91425" anchor="t" anchorCtr="0">
            <a:spAutoFit/>
          </a:bodyPr>
          <a:lstStyle/>
          <a:p>
            <a:pPr marL="0" lvl="0" indent="0" algn="l" rtl="0">
              <a:lnSpc>
                <a:spcPct val="110000"/>
              </a:lnSpc>
              <a:spcBef>
                <a:spcPts val="0"/>
              </a:spcBef>
              <a:spcAft>
                <a:spcPts val="0"/>
              </a:spcAft>
              <a:buNone/>
            </a:pPr>
            <a:r>
              <a:rPr lang="en" sz="2200" i="1">
                <a:solidFill>
                  <a:schemeClr val="dk1"/>
                </a:solidFill>
                <a:latin typeface="Lato Black"/>
                <a:ea typeface="Lato Black"/>
                <a:cs typeface="Lato Black"/>
                <a:sym typeface="Lato Black"/>
              </a:rPr>
              <a:t>head off potential problems:</a:t>
            </a:r>
            <a:endParaRPr/>
          </a:p>
        </p:txBody>
      </p:sp>
      <p:sp>
        <p:nvSpPr>
          <p:cNvPr id="124" name="Google Shape;124;p14"/>
          <p:cNvSpPr txBox="1"/>
          <p:nvPr/>
        </p:nvSpPr>
        <p:spPr>
          <a:xfrm>
            <a:off x="8399890" y="679881"/>
            <a:ext cx="6737400" cy="1892796"/>
          </a:xfrm>
          <a:prstGeom prst="rect">
            <a:avLst/>
          </a:prstGeom>
          <a:noFill/>
          <a:ln>
            <a:noFill/>
          </a:ln>
        </p:spPr>
        <p:txBody>
          <a:bodyPr spcFirstLastPara="1" wrap="square" lIns="91425" tIns="91425" rIns="91425" bIns="91425" anchor="t" anchorCtr="0">
            <a:spAutoFit/>
          </a:bodyPr>
          <a:lstStyle/>
          <a:p>
            <a:r>
              <a:rPr lang="en" sz="2800" dirty="0">
                <a:solidFill>
                  <a:schemeClr val="dk1"/>
                </a:solidFill>
                <a:latin typeface="Lato Black"/>
                <a:ea typeface="Lato Black"/>
                <a:cs typeface="Lato Black"/>
                <a:sym typeface="Lato Black"/>
              </a:rPr>
              <a:t>Prepare and publish </a:t>
            </a:r>
            <a:r>
              <a:rPr lang="en" sz="2800" i="1" dirty="0">
                <a:solidFill>
                  <a:schemeClr val="dk1"/>
                </a:solidFill>
                <a:latin typeface="Lato Black"/>
                <a:ea typeface="Lato Black"/>
                <a:cs typeface="Lato Black"/>
                <a:sym typeface="Lato Black"/>
              </a:rPr>
              <a:t>timely, plain</a:t>
            </a:r>
            <a:br>
              <a:rPr lang="en" sz="2800" i="1" dirty="0">
                <a:solidFill>
                  <a:schemeClr val="dk1"/>
                </a:solidFill>
                <a:latin typeface="Lato Black"/>
                <a:ea typeface="Lato Black"/>
                <a:cs typeface="Lato Black"/>
                <a:sym typeface="Lato Black"/>
              </a:rPr>
            </a:br>
            <a:r>
              <a:rPr lang="en" sz="2800" i="1" dirty="0">
                <a:solidFill>
                  <a:schemeClr val="dk1"/>
                </a:solidFill>
                <a:latin typeface="Lato Black"/>
                <a:ea typeface="Lato Black"/>
                <a:cs typeface="Lato Black"/>
                <a:sym typeface="Lato Black"/>
              </a:rPr>
              <a:t>language, accessible postelection tabulation </a:t>
            </a:r>
            <a:r>
              <a:rPr lang="en-US" sz="2800" i="1" dirty="0">
                <a:solidFill>
                  <a:srgbClr val="45818E"/>
                </a:solidFill>
                <a:latin typeface="Lato Black"/>
                <a:ea typeface="Lato Black"/>
                <a:cs typeface="Lato Black"/>
                <a:sym typeface="Lato Black"/>
              </a:rPr>
              <a:t>audit reports.</a:t>
            </a:r>
            <a:endParaRPr lang="en-US" sz="2800" dirty="0">
              <a:solidFill>
                <a:schemeClr val="dk2"/>
              </a:solidFill>
            </a:endParaRPr>
          </a:p>
          <a:p>
            <a:pPr lvl="0">
              <a:lnSpc>
                <a:spcPct val="90000"/>
              </a:lnSpc>
            </a:pPr>
            <a:r>
              <a:rPr lang="en" sz="3000" dirty="0">
                <a:solidFill>
                  <a:schemeClr val="dk1"/>
                </a:solidFill>
                <a:latin typeface="Lato Black"/>
                <a:ea typeface="Lato Black"/>
                <a:cs typeface="Lato Black"/>
                <a:sym typeface="Lato Black"/>
              </a:rPr>
              <a:t> </a:t>
            </a:r>
            <a:endParaRPr sz="3213" dirty="0">
              <a:solidFill>
                <a:srgbClr val="45818E"/>
              </a:solidFill>
            </a:endParaRPr>
          </a:p>
        </p:txBody>
      </p:sp>
      <p:sp>
        <p:nvSpPr>
          <p:cNvPr id="128" name="Google Shape;128;p14"/>
          <p:cNvSpPr txBox="1"/>
          <p:nvPr/>
        </p:nvSpPr>
        <p:spPr>
          <a:xfrm>
            <a:off x="398889" y="4849865"/>
            <a:ext cx="6956000" cy="2253906"/>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1600"/>
              </a:spcBef>
              <a:spcAft>
                <a:spcPts val="400"/>
              </a:spcAft>
              <a:buNone/>
            </a:pPr>
            <a:r>
              <a:rPr lang="en" sz="2800" dirty="0">
                <a:solidFill>
                  <a:schemeClr val="dk1"/>
                </a:solidFill>
                <a:latin typeface="Lato Black"/>
                <a:ea typeface="Lato Black"/>
                <a:cs typeface="Lato Black"/>
                <a:sym typeface="Lato Black"/>
              </a:rPr>
              <a:t>Timely </a:t>
            </a:r>
            <a:r>
              <a:rPr lang="en" sz="2800" dirty="0">
                <a:solidFill>
                  <a:srgbClr val="45818E"/>
                </a:solidFill>
                <a:latin typeface="Lato Black"/>
                <a:ea typeface="Lato Black"/>
                <a:cs typeface="Lato Black"/>
                <a:sym typeface="Lato Black"/>
              </a:rPr>
              <a:t>audit reports</a:t>
            </a:r>
            <a:r>
              <a:rPr lang="en" sz="2800" dirty="0">
                <a:solidFill>
                  <a:schemeClr val="dk1"/>
                </a:solidFill>
                <a:latin typeface="Lato Black"/>
                <a:ea typeface="Lato Black"/>
                <a:cs typeface="Lato Black"/>
                <a:sym typeface="Lato Black"/>
              </a:rPr>
              <a:t>, written in plain language, accessible to the public and published by a clear deadline, </a:t>
            </a:r>
            <a:r>
              <a:rPr lang="en" sz="2800" i="1" dirty="0">
                <a:solidFill>
                  <a:schemeClr val="dk1"/>
                </a:solidFill>
                <a:latin typeface="Lato Black"/>
                <a:ea typeface="Lato Black"/>
                <a:cs typeface="Lato Black"/>
                <a:sym typeface="Lato Black"/>
              </a:rPr>
              <a:t>support</a:t>
            </a:r>
            <a:br>
              <a:rPr lang="en" sz="2800" i="1" dirty="0">
                <a:solidFill>
                  <a:schemeClr val="dk1"/>
                </a:solidFill>
                <a:latin typeface="Lato Black"/>
                <a:ea typeface="Lato Black"/>
                <a:cs typeface="Lato Black"/>
                <a:sym typeface="Lato Black"/>
              </a:rPr>
            </a:br>
            <a:r>
              <a:rPr lang="en" sz="2800" i="1" dirty="0">
                <a:solidFill>
                  <a:schemeClr val="dk1"/>
                </a:solidFill>
                <a:latin typeface="Lato Black"/>
                <a:ea typeface="Lato Black"/>
                <a:cs typeface="Lato Black"/>
                <a:sym typeface="Lato Black"/>
              </a:rPr>
              <a:t>election accuracy and trust.</a:t>
            </a:r>
            <a:endParaRPr sz="2800" i="1" dirty="0">
              <a:solidFill>
                <a:schemeClr val="dk2"/>
              </a:solidFill>
              <a:latin typeface="Lato Black"/>
              <a:ea typeface="Lato Black"/>
              <a:cs typeface="Lato Black"/>
              <a:sym typeface="Lato Black"/>
            </a:endParaRPr>
          </a:p>
        </p:txBody>
      </p:sp>
      <p:cxnSp>
        <p:nvCxnSpPr>
          <p:cNvPr id="2" name="Google Shape;104;p14">
            <a:extLst>
              <a:ext uri="{FF2B5EF4-FFF2-40B4-BE49-F238E27FC236}">
                <a16:creationId xmlns:a16="http://schemas.microsoft.com/office/drawing/2014/main" id="{1736B904-1234-57B4-7C80-160B4D14C6C8}"/>
              </a:ext>
            </a:extLst>
          </p:cNvPr>
          <p:cNvCxnSpPr>
            <a:cxnSpLocks/>
          </p:cNvCxnSpPr>
          <p:nvPr/>
        </p:nvCxnSpPr>
        <p:spPr>
          <a:xfrm>
            <a:off x="7587355" y="8258421"/>
            <a:ext cx="0" cy="1152600"/>
          </a:xfrm>
          <a:prstGeom prst="straightConnector1">
            <a:avLst/>
          </a:prstGeom>
          <a:noFill/>
          <a:ln w="9525" cap="flat" cmpd="sng">
            <a:solidFill>
              <a:schemeClr val="bg1"/>
            </a:solidFill>
            <a:prstDash val="solid"/>
            <a:round/>
            <a:headEnd type="none" w="med" len="med"/>
            <a:tailEnd type="none" w="med" len="med"/>
          </a:ln>
        </p:spPr>
      </p:cxn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1005</Words>
  <Application>Microsoft Office PowerPoint</Application>
  <PresentationFormat>Custom</PresentationFormat>
  <Paragraphs>53</Paragraphs>
  <Slides>2</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vt:i4>
      </vt:variant>
    </vt:vector>
  </HeadingPairs>
  <TitlesOfParts>
    <vt:vector size="8" baseType="lpstr">
      <vt:lpstr>Lobster</vt:lpstr>
      <vt:lpstr>Lato Black</vt:lpstr>
      <vt:lpstr>Lato</vt:lpstr>
      <vt:lpstr>Arial</vt:lpstr>
      <vt:lpstr>IBM Plex Sans</vt:lpstr>
      <vt:lpstr>Simple Light</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
  <cp:revision>1</cp:revision>
  <dcterms:modified xsi:type="dcterms:W3CDTF">2026-01-20T16:38:52Z</dcterms:modified>
</cp:coreProperties>
</file>