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9144000"/>
  <p:notesSz cx="6858000" cy="9144000"/>
  <p:embeddedFontLst>
    <p:embeddedFont>
      <p:font typeface="Play" panose="020B0604020202020204" charset="0"/>
      <p:regular r:id="rId7"/>
      <p:bold r:id="rId8"/>
    </p:embeddedFont>
    <p:embeddedFont>
      <p:font typeface="Poppins" panose="00000500000000000000" pitchFamily="2" charset="0"/>
      <p:regular r:id="rId9"/>
      <p:bold r:id="rId10"/>
      <p:italic r:id="rId11"/>
      <p:boldItalic r:id="rId12"/>
    </p:embeddedFont>
    <p:embeddedFont>
      <p:font typeface="Poppins ExtraBold" panose="00000900000000000000" pitchFamily="2" charset="0"/>
      <p:bold r:id="rId13"/>
      <p:boldItalic r:id="rId14"/>
    </p:embeddedFont>
    <p:embeddedFont>
      <p:font typeface="Poppins Medium" panose="00000600000000000000" pitchFamily="2" charset="0"/>
      <p:regular r:id="rId15"/>
      <p:bold r:id="rId16"/>
      <p:italic r:id="rId17"/>
      <p:boldItalic r:id="rId18"/>
    </p:embeddedFont>
    <p:embeddedFont>
      <p:font typeface="Poppins SemiBold" panose="00000700000000000000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w6eJda5U17bB2lxxjiXXJCF7b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DA20D1-C6FD-4005-89F7-E5D4CE6C91AA}" v="2" dt="2025-09-24T18:28:40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2048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5.fntdata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font" Target="fonts/font14.fntdata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23" Type="http://customschemas.google.com/relationships/presentationmetadata" Target="metadata"/><Relationship Id="rId28" Type="http://schemas.microsoft.com/office/2016/11/relationships/changesInfo" Target="changesInfos/changesInfo1.xml"/><Relationship Id="rId10" Type="http://schemas.openxmlformats.org/officeDocument/2006/relationships/font" Target="fonts/font4.fntdata"/><Relationship Id="rId19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font" Target="fonts/font16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Hilton" userId="de2d4a15dfdd892e" providerId="LiveId" clId="{C3D92632-60A3-4286-8356-AC4BDBB0D221}"/>
    <pc:docChg chg="undo custSel modSld">
      <pc:chgData name="Sarah Hilton" userId="de2d4a15dfdd892e" providerId="LiveId" clId="{C3D92632-60A3-4286-8356-AC4BDBB0D221}" dt="2025-09-24T18:28:53.331" v="213" actId="21"/>
      <pc:docMkLst>
        <pc:docMk/>
      </pc:docMkLst>
      <pc:sldChg chg="mod modShow">
        <pc:chgData name="Sarah Hilton" userId="de2d4a15dfdd892e" providerId="LiveId" clId="{C3D92632-60A3-4286-8356-AC4BDBB0D221}" dt="2025-09-24T18:26:37.732" v="168" actId="729"/>
        <pc:sldMkLst>
          <pc:docMk/>
          <pc:sldMk cId="0" sldId="256"/>
        </pc:sldMkLst>
      </pc:sldChg>
      <pc:sldChg chg="addSp delSp modSp mod">
        <pc:chgData name="Sarah Hilton" userId="de2d4a15dfdd892e" providerId="LiveId" clId="{C3D92632-60A3-4286-8356-AC4BDBB0D221}" dt="2025-09-24T18:28:37.953" v="198" actId="21"/>
        <pc:sldMkLst>
          <pc:docMk/>
          <pc:sldMk cId="0" sldId="257"/>
        </pc:sldMkLst>
        <pc:spChg chg="add del">
          <ac:chgData name="Sarah Hilton" userId="de2d4a15dfdd892e" providerId="LiveId" clId="{C3D92632-60A3-4286-8356-AC4BDBB0D221}" dt="2025-09-24T18:28:35.500" v="197" actId="21"/>
          <ac:spMkLst>
            <pc:docMk/>
            <pc:sldMk cId="0" sldId="257"/>
            <ac:spMk id="99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3:41.410" v="75" actId="1035"/>
          <ac:spMkLst>
            <pc:docMk/>
            <pc:sldMk cId="0" sldId="257"/>
            <ac:spMk id="103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3:13.393" v="56" actId="404"/>
          <ac:spMkLst>
            <pc:docMk/>
            <pc:sldMk cId="0" sldId="257"/>
            <ac:spMk id="104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8:22.101" v="194" actId="1038"/>
          <ac:spMkLst>
            <pc:docMk/>
            <pc:sldMk cId="0" sldId="257"/>
            <ac:spMk id="105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6:42.705" v="147" actId="1038"/>
          <ac:spMkLst>
            <pc:docMk/>
            <pc:sldMk cId="0" sldId="257"/>
            <ac:spMk id="106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8:17.681" v="193" actId="1038"/>
          <ac:spMkLst>
            <pc:docMk/>
            <pc:sldMk cId="0" sldId="257"/>
            <ac:spMk id="107" creationId="{00000000-0000-0000-0000-000000000000}"/>
          </ac:spMkLst>
        </pc:spChg>
        <pc:cxnChg chg="add del mod">
          <ac:chgData name="Sarah Hilton" userId="de2d4a15dfdd892e" providerId="LiveId" clId="{C3D92632-60A3-4286-8356-AC4BDBB0D221}" dt="2025-09-24T18:28:37.953" v="198" actId="21"/>
          <ac:cxnSpMkLst>
            <pc:docMk/>
            <pc:sldMk cId="0" sldId="257"/>
            <ac:cxnSpMk id="3" creationId="{99D5B40F-9F39-39AA-FDEA-F4C49A7F5E72}"/>
          </ac:cxnSpMkLst>
        </pc:cxnChg>
      </pc:sldChg>
      <pc:sldChg chg="addSp delSp modSp mod">
        <pc:chgData name="Sarah Hilton" userId="de2d4a15dfdd892e" providerId="LiveId" clId="{C3D92632-60A3-4286-8356-AC4BDBB0D221}" dt="2025-09-24T18:28:53.331" v="213" actId="21"/>
        <pc:sldMkLst>
          <pc:docMk/>
          <pc:sldMk cId="0" sldId="258"/>
        </pc:sldMkLst>
        <pc:spChg chg="mod">
          <ac:chgData name="Sarah Hilton" userId="de2d4a15dfdd892e" providerId="LiveId" clId="{C3D92632-60A3-4286-8356-AC4BDBB0D221}" dt="2025-09-17T18:45:50.439" v="128" actId="1036"/>
          <ac:spMkLst>
            <pc:docMk/>
            <pc:sldMk cId="0" sldId="258"/>
            <ac:spMk id="119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6:02.533" v="134" actId="1036"/>
          <ac:spMkLst>
            <pc:docMk/>
            <pc:sldMk cId="0" sldId="258"/>
            <ac:spMk id="120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8:50.649" v="212" actId="1038"/>
          <ac:spMkLst>
            <pc:docMk/>
            <pc:sldMk cId="0" sldId="258"/>
            <ac:spMk id="121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5:50.439" v="128" actId="1036"/>
          <ac:spMkLst>
            <pc:docMk/>
            <pc:sldMk cId="0" sldId="258"/>
            <ac:spMk id="122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8:50.649" v="212" actId="1038"/>
          <ac:spMkLst>
            <pc:docMk/>
            <pc:sldMk cId="0" sldId="258"/>
            <ac:spMk id="124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8:50.649" v="212" actId="1038"/>
          <ac:spMkLst>
            <pc:docMk/>
            <pc:sldMk cId="0" sldId="258"/>
            <ac:spMk id="126" creationId="{00000000-0000-0000-0000-000000000000}"/>
          </ac:spMkLst>
        </pc:spChg>
        <pc:cxnChg chg="add del mod">
          <ac:chgData name="Sarah Hilton" userId="de2d4a15dfdd892e" providerId="LiveId" clId="{C3D92632-60A3-4286-8356-AC4BDBB0D221}" dt="2025-09-24T18:28:53.331" v="213" actId="21"/>
          <ac:cxnSpMkLst>
            <pc:docMk/>
            <pc:sldMk cId="0" sldId="258"/>
            <ac:cxnSpMk id="3" creationId="{99D5B40F-9F39-39AA-FDEA-F4C49A7F5E72}"/>
          </ac:cxnSpMkLst>
        </pc:cxnChg>
      </pc:sldChg>
      <pc:sldChg chg="addSp delSp modSp mod">
        <pc:chgData name="Sarah Hilton" userId="de2d4a15dfdd892e" providerId="LiveId" clId="{C3D92632-60A3-4286-8356-AC4BDBB0D221}" dt="2025-09-24T18:27:56.241" v="187" actId="21"/>
        <pc:sldMkLst>
          <pc:docMk/>
          <pc:sldMk cId="0" sldId="259"/>
        </pc:sldMkLst>
        <pc:spChg chg="mod">
          <ac:chgData name="Sarah Hilton" userId="de2d4a15dfdd892e" providerId="LiveId" clId="{C3D92632-60A3-4286-8356-AC4BDBB0D221}" dt="2025-09-17T18:47:12.612" v="160" actId="1036"/>
          <ac:spMkLst>
            <pc:docMk/>
            <pc:sldMk cId="0" sldId="259"/>
            <ac:spMk id="139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7:51.577" v="186" actId="1038"/>
          <ac:spMkLst>
            <pc:docMk/>
            <pc:sldMk cId="0" sldId="259"/>
            <ac:spMk id="140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6:26.079" v="145" actId="1036"/>
          <ac:spMkLst>
            <pc:docMk/>
            <pc:sldMk cId="0" sldId="259"/>
            <ac:spMk id="141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7:51.577" v="186" actId="1038"/>
          <ac:spMkLst>
            <pc:docMk/>
            <pc:sldMk cId="0" sldId="259"/>
            <ac:spMk id="143" creationId="{00000000-0000-0000-0000-000000000000}"/>
          </ac:spMkLst>
        </pc:spChg>
        <pc:spChg chg="mod">
          <ac:chgData name="Sarah Hilton" userId="de2d4a15dfdd892e" providerId="LiveId" clId="{C3D92632-60A3-4286-8356-AC4BDBB0D221}" dt="2025-09-17T18:47:24.176" v="167" actId="1035"/>
          <ac:spMkLst>
            <pc:docMk/>
            <pc:sldMk cId="0" sldId="259"/>
            <ac:spMk id="144" creationId="{00000000-0000-0000-0000-000000000000}"/>
          </ac:spMkLst>
        </pc:spChg>
        <pc:spChg chg="mod">
          <ac:chgData name="Sarah Hilton" userId="de2d4a15dfdd892e" providerId="LiveId" clId="{C3D92632-60A3-4286-8356-AC4BDBB0D221}" dt="2025-09-24T18:27:51.577" v="186" actId="1038"/>
          <ac:spMkLst>
            <pc:docMk/>
            <pc:sldMk cId="0" sldId="259"/>
            <ac:spMk id="145" creationId="{00000000-0000-0000-0000-000000000000}"/>
          </ac:spMkLst>
        </pc:spChg>
        <pc:cxnChg chg="add del mod">
          <ac:chgData name="Sarah Hilton" userId="de2d4a15dfdd892e" providerId="LiveId" clId="{C3D92632-60A3-4286-8356-AC4BDBB0D221}" dt="2025-09-24T18:27:56.241" v="187" actId="21"/>
          <ac:cxnSpMkLst>
            <pc:docMk/>
            <pc:sldMk cId="0" sldId="259"/>
            <ac:cxnSpMk id="3" creationId="{99D5B40F-9F39-39AA-FDEA-F4C49A7F5E72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1671108" y="1391709"/>
            <a:ext cx="580178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3654955" y="3375555"/>
            <a:ext cx="7749117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-345545" y="1461030"/>
            <a:ext cx="7749117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628650" y="2434167"/>
            <a:ext cx="388620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4629150" y="2434167"/>
            <a:ext cx="388620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629842" y="3340100"/>
            <a:ext cx="3868340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3"/>
          </p:nvPr>
        </p:nvSpPr>
        <p:spPr>
          <a:xfrm>
            <a:off x="4629151" y="2241551"/>
            <a:ext cx="3887391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4"/>
          </p:nvPr>
        </p:nvSpPr>
        <p:spPr>
          <a:xfrm>
            <a:off x="4629151" y="3340100"/>
            <a:ext cx="3887391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3887391" y="1316569"/>
            <a:ext cx="4629150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629841" y="2743200"/>
            <a:ext cx="2949178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3887391" y="1316569"/>
            <a:ext cx="4629150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629841" y="2743200"/>
            <a:ext cx="2949178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641566" y="145663"/>
            <a:ext cx="7319585" cy="8586966"/>
            <a:chOff x="641566" y="145663"/>
            <a:chExt cx="7319585" cy="8586966"/>
          </a:xfrm>
        </p:grpSpPr>
        <p:sp>
          <p:nvSpPr>
            <p:cNvPr id="85" name="Google Shape;85;p1"/>
            <p:cNvSpPr txBox="1"/>
            <p:nvPr/>
          </p:nvSpPr>
          <p:spPr>
            <a:xfrm>
              <a:off x="641566" y="145663"/>
              <a:ext cx="7319585" cy="85869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Instructions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Choose one of the slides in this presentation to use on your website.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Update the bracketed text for your jurisdiction and add the application deadline.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Update the instruction for more information or to apply. 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With that slide open, go to File &gt; Save as.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Choose where you would like to save your image, such as the Pictures folder or the folder you use for your Election Academy.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Give your image a name in the file name field.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Then, use the dropdown under the file name to select the type of image file you want to use. If you’re not sure, select PNG.</a:t>
              </a: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342900" marR="0" lvl="0" indent="-2413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None/>
              </a:pPr>
              <a:endPara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342900" marR="0" lvl="0" indent="-2413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None/>
              </a:pPr>
              <a:endPara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Click the </a:t>
              </a:r>
              <a:r>
                <a:rPr lang="en-US" sz="1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Save</a:t>
              </a: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button.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If you see a message asking if want to export </a:t>
              </a:r>
              <a:r>
                <a:rPr lang="en-US" sz="1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All Slides </a:t>
              </a: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 </a:t>
              </a:r>
              <a:r>
                <a:rPr lang="en-US" sz="1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Just This One</a:t>
              </a: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, </a:t>
              </a: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choose </a:t>
              </a:r>
              <a:r>
                <a:rPr lang="en-US" sz="1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Just This One</a:t>
              </a: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 </a:t>
              </a: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b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1800" u="sng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Note</a:t>
              </a:r>
              <a:r>
                <a:rPr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: If you updated all the slides with your information, you could choose All Slides to save them all as PNG files. </a:t>
              </a:r>
              <a:endParaRPr/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Play"/>
                <a:buAutoNum type="arabicPeriod"/>
              </a:pPr>
              <a:r>
                <a:rPr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Next, locate the PNG file in the folder where you saved it. It’s ready to use on your website.  </a:t>
              </a:r>
              <a:endParaRPr/>
            </a:p>
          </p:txBody>
        </p:sp>
        <p:grpSp>
          <p:nvGrpSpPr>
            <p:cNvPr id="86" name="Google Shape;86;p1"/>
            <p:cNvGrpSpPr/>
            <p:nvPr/>
          </p:nvGrpSpPr>
          <p:grpSpPr>
            <a:xfrm>
              <a:off x="1038478" y="2979618"/>
              <a:ext cx="4724759" cy="2813388"/>
              <a:chOff x="1298536" y="4349868"/>
              <a:chExt cx="5216892" cy="3106426"/>
            </a:xfrm>
          </p:grpSpPr>
          <p:grpSp>
            <p:nvGrpSpPr>
              <p:cNvPr id="87" name="Google Shape;87;p1"/>
              <p:cNvGrpSpPr/>
              <p:nvPr/>
            </p:nvGrpSpPr>
            <p:grpSpPr>
              <a:xfrm>
                <a:off x="1298536" y="4349868"/>
                <a:ext cx="5216892" cy="3106426"/>
                <a:chOff x="-6110584" y="2171603"/>
                <a:chExt cx="8926172" cy="5315129"/>
              </a:xfrm>
            </p:grpSpPr>
            <p:pic>
              <p:nvPicPr>
                <p:cNvPr id="88" name="Google Shape;88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44456"/>
                <a:stretch/>
              </p:blipFill>
              <p:spPr>
                <a:xfrm>
                  <a:off x="-6110584" y="2171603"/>
                  <a:ext cx="8926170" cy="369331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89" name="Google Shape;89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t="73381"/>
                <a:stretch/>
              </p:blipFill>
              <p:spPr>
                <a:xfrm>
                  <a:off x="-6105830" y="5716751"/>
                  <a:ext cx="8921418" cy="1769981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sp>
            <p:nvSpPr>
              <p:cNvPr id="90" name="Google Shape;90;p1"/>
              <p:cNvSpPr/>
              <p:nvPr/>
            </p:nvSpPr>
            <p:spPr>
              <a:xfrm>
                <a:off x="1298536" y="7273255"/>
                <a:ext cx="2182895" cy="183027"/>
              </a:xfrm>
              <a:prstGeom prst="rect">
                <a:avLst/>
              </a:prstGeom>
              <a:noFill/>
              <a:ln w="19050" cap="flat" cmpd="sng">
                <a:solidFill>
                  <a:srgbClr val="FFFF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91" name="Google Shape;91;p1"/>
            <p:cNvPicPr preferRelativeResize="0"/>
            <p:nvPr/>
          </p:nvPicPr>
          <p:blipFill rotWithShape="1">
            <a:blip r:embed="rId4">
              <a:alphaModFix/>
            </a:blip>
            <a:srcRect t="25279"/>
            <a:stretch/>
          </p:blipFill>
          <p:spPr>
            <a:xfrm>
              <a:off x="1038478" y="6595645"/>
              <a:ext cx="3533522" cy="821418"/>
            </a:xfrm>
            <a:prstGeom prst="rect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>
            <a:off x="0" y="0"/>
            <a:ext cx="9144000" cy="591089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6254271" y="-3013005"/>
            <a:ext cx="4720391" cy="472039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 rot="-10460761">
            <a:off x="-2804167" y="-727279"/>
            <a:ext cx="14759899" cy="7215450"/>
          </a:xfrm>
          <a:prstGeom prst="blockArc">
            <a:avLst>
              <a:gd name="adj1" fmla="val 11073452"/>
              <a:gd name="adj2" fmla="val 21395533"/>
              <a:gd name="adj3" fmla="val 316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15498" y="4679951"/>
            <a:ext cx="2282448" cy="220768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-2876549" y="1704814"/>
            <a:ext cx="2880102" cy="726773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9150702" y="-867905"/>
            <a:ext cx="2588100" cy="8474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 rot="-5400000">
            <a:off x="4700572" y="-6846692"/>
            <a:ext cx="3025989" cy="106233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5765357" y="3103229"/>
            <a:ext cx="2907795" cy="2907795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548439" y="954503"/>
            <a:ext cx="8254613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  <a:t>[Jurisdiction] </a:t>
            </a:r>
            <a:b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</a:br>
            <a: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  <a:t>Election Academy </a:t>
            </a:r>
            <a:endParaRPr sz="1100" dirty="0"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603302" y="4448565"/>
            <a:ext cx="538543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00206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Learn how election officials prepare for and run our elections. 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5636254" y="3875393"/>
            <a:ext cx="3129424" cy="1374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Apply by </a:t>
            </a:r>
            <a:b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</a:br>
            <a: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[DATE]</a:t>
            </a:r>
            <a:endParaRPr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572542" y="6847250"/>
            <a:ext cx="8487799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For more information and to apply: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F79646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[ADD INSTRUCTION TO CALL/EMAIL/APPLY ONLINE]</a:t>
            </a:r>
            <a:endParaRPr dirty="0">
              <a:solidFill>
                <a:srgbClr val="F79646"/>
              </a:solidFill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/>
          <p:nvPr/>
        </p:nvSpPr>
        <p:spPr>
          <a:xfrm>
            <a:off x="0" y="0"/>
            <a:ext cx="9144000" cy="591089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7273597" y="-3552647"/>
            <a:ext cx="4720391" cy="472039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 rot="-10460761">
            <a:off x="-2804167" y="-727279"/>
            <a:ext cx="14759899" cy="7215450"/>
          </a:xfrm>
          <a:prstGeom prst="blockArc">
            <a:avLst>
              <a:gd name="adj1" fmla="val 11073452"/>
              <a:gd name="adj2" fmla="val 21395533"/>
              <a:gd name="adj3" fmla="val 316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-15498" y="4679951"/>
            <a:ext cx="2282448" cy="220768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-2876549" y="1704814"/>
            <a:ext cx="2880102" cy="726773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/>
          <p:nvPr/>
        </p:nvSpPr>
        <p:spPr>
          <a:xfrm rot="-5400000">
            <a:off x="4682617" y="-7333385"/>
            <a:ext cx="3530635" cy="1109210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5765357" y="3194669"/>
            <a:ext cx="2907795" cy="2907795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548439" y="936215"/>
            <a:ext cx="8402612" cy="209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dirty="0">
                <a:solidFill>
                  <a:srgbClr val="FAAA19"/>
                </a:solidFill>
                <a:latin typeface="Poppins Medium" panose="00000600000000000000" pitchFamily="2" charset="0"/>
                <a:cs typeface="Poppins Medium" panose="00000600000000000000" pitchFamily="2" charset="0"/>
                <a:sym typeface="Arial"/>
              </a:rPr>
              <a:t>NEW! </a:t>
            </a:r>
            <a: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  <a:t>[Jurisdiction] </a:t>
            </a:r>
            <a:b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</a:br>
            <a: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  <a:t>Election Academy </a:t>
            </a:r>
            <a:endParaRPr dirty="0"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603303" y="4572000"/>
            <a:ext cx="595729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79646"/>
                </a:solidFill>
                <a:latin typeface="Poppins" panose="00000500000000000000" pitchFamily="2" charset="0"/>
                <a:ea typeface="Poppins Black"/>
                <a:cs typeface="Poppins" panose="00000500000000000000" pitchFamily="2" charset="0"/>
                <a:sym typeface="Poppins Black"/>
              </a:rPr>
              <a:t>[Jurisdiction]’s first election education course! </a:t>
            </a:r>
            <a:endParaRPr b="1" dirty="0">
              <a:solidFill>
                <a:srgbClr val="F79646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2" name="Google Shape;122;p3"/>
          <p:cNvSpPr txBox="1"/>
          <p:nvPr/>
        </p:nvSpPr>
        <p:spPr>
          <a:xfrm>
            <a:off x="5654542" y="3985121"/>
            <a:ext cx="312942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Apply by </a:t>
            </a:r>
            <a:b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</a:br>
            <a: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[DATE]</a:t>
            </a:r>
            <a:endParaRPr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603303" y="6474551"/>
            <a:ext cx="834719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oppins Medium"/>
              <a:buNone/>
            </a:pPr>
            <a:r>
              <a:rPr lang="en-US" sz="3600" b="0" i="0" u="none" strike="noStrike" cap="none" dirty="0">
                <a:solidFill>
                  <a:srgbClr val="00206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Learn how election officials prepare for and run our elections. 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25" name="Google Shape;125;p3"/>
          <p:cNvSpPr/>
          <p:nvPr/>
        </p:nvSpPr>
        <p:spPr>
          <a:xfrm>
            <a:off x="310551" y="8005313"/>
            <a:ext cx="9144000" cy="88072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603303" y="8132048"/>
            <a:ext cx="858981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lt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yourJurisdiction.gov</a:t>
            </a:r>
            <a:endParaRPr dirty="0"/>
          </a:p>
        </p:txBody>
      </p:sp>
      <p:sp>
        <p:nvSpPr>
          <p:cNvPr id="127" name="Google Shape;127;p3"/>
          <p:cNvSpPr/>
          <p:nvPr/>
        </p:nvSpPr>
        <p:spPr>
          <a:xfrm>
            <a:off x="9178411" y="-867905"/>
            <a:ext cx="2588217" cy="984045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/>
          <p:nvPr/>
        </p:nvSpPr>
        <p:spPr>
          <a:xfrm>
            <a:off x="0" y="0"/>
            <a:ext cx="9144000" cy="591089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4"/>
          <p:cNvSpPr/>
          <p:nvPr/>
        </p:nvSpPr>
        <p:spPr>
          <a:xfrm>
            <a:off x="7273597" y="-3552647"/>
            <a:ext cx="4720391" cy="472039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4"/>
          <p:cNvSpPr/>
          <p:nvPr/>
        </p:nvSpPr>
        <p:spPr>
          <a:xfrm rot="-10460761">
            <a:off x="-2804167" y="-727279"/>
            <a:ext cx="14759899" cy="7215450"/>
          </a:xfrm>
          <a:prstGeom prst="blockArc">
            <a:avLst>
              <a:gd name="adj1" fmla="val 11073452"/>
              <a:gd name="adj2" fmla="val 21395533"/>
              <a:gd name="adj3" fmla="val 316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-15498" y="4679951"/>
            <a:ext cx="2282448" cy="220768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-2876549" y="1704814"/>
            <a:ext cx="2880102" cy="726773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"/>
          <p:cNvSpPr/>
          <p:nvPr/>
        </p:nvSpPr>
        <p:spPr>
          <a:xfrm rot="-5400000">
            <a:off x="4682617" y="-7333385"/>
            <a:ext cx="3530635" cy="1109210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4"/>
          <p:cNvSpPr/>
          <p:nvPr/>
        </p:nvSpPr>
        <p:spPr>
          <a:xfrm>
            <a:off x="5765357" y="2975213"/>
            <a:ext cx="2907795" cy="2907795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"/>
          <p:cNvSpPr txBox="1"/>
          <p:nvPr/>
        </p:nvSpPr>
        <p:spPr>
          <a:xfrm>
            <a:off x="548439" y="826487"/>
            <a:ext cx="8254613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  <a:t>[Jurisdiction] </a:t>
            </a:r>
            <a:b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</a:br>
            <a:r>
              <a:rPr lang="en-US" sz="6000" dirty="0">
                <a:solidFill>
                  <a:schemeClr val="lt1"/>
                </a:solidFill>
                <a:latin typeface="Poppins ExtraBold" panose="00000900000000000000" pitchFamily="2" charset="0"/>
                <a:cs typeface="Poppins ExtraBold" panose="00000900000000000000" pitchFamily="2" charset="0"/>
                <a:sym typeface="Arial"/>
              </a:rPr>
              <a:t>Election Academy </a:t>
            </a:r>
            <a:endParaRPr sz="1100" dirty="0"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585015" y="4572000"/>
            <a:ext cx="5593569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79646"/>
                </a:solidFill>
                <a:latin typeface="Poppins ExtraBold" panose="00000900000000000000" pitchFamily="2" charset="0"/>
                <a:ea typeface="Poppins Black"/>
                <a:cs typeface="Poppins ExtraBold" panose="00000900000000000000" pitchFamily="2" charset="0"/>
                <a:sym typeface="Poppins Black"/>
              </a:rPr>
              <a:t>Classes start </a:t>
            </a:r>
            <a:br>
              <a:rPr lang="en-US" sz="4800" b="1" dirty="0">
                <a:solidFill>
                  <a:srgbClr val="F79646"/>
                </a:solidFill>
                <a:latin typeface="Poppins ExtraBold" panose="00000900000000000000" pitchFamily="2" charset="0"/>
                <a:ea typeface="Poppins Black"/>
                <a:cs typeface="Poppins ExtraBold" panose="00000900000000000000" pitchFamily="2" charset="0"/>
                <a:sym typeface="Poppins Black"/>
              </a:rPr>
            </a:br>
            <a:r>
              <a:rPr lang="en-US" sz="4800" b="1" dirty="0">
                <a:solidFill>
                  <a:srgbClr val="F79646"/>
                </a:solidFill>
                <a:latin typeface="Poppins ExtraBold" panose="00000900000000000000" pitchFamily="2" charset="0"/>
                <a:ea typeface="Poppins Black"/>
                <a:cs typeface="Poppins ExtraBold" panose="00000900000000000000" pitchFamily="2" charset="0"/>
                <a:sym typeface="Poppins Black"/>
              </a:rPr>
              <a:t>on [DATE]!</a:t>
            </a:r>
            <a:endParaRPr dirty="0">
              <a:solidFill>
                <a:srgbClr val="F79646"/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5654542" y="3783953"/>
            <a:ext cx="312942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Apply by </a:t>
            </a:r>
            <a:b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</a:br>
            <a:r>
              <a:rPr lang="en-US" sz="4000" dirty="0">
                <a:solidFill>
                  <a:schemeClr val="lt1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[DATE]</a:t>
            </a:r>
            <a:endParaRPr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2" name="Google Shape;142;p4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585015" y="6371033"/>
            <a:ext cx="834719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oppins Medium"/>
              <a:buNone/>
            </a:pPr>
            <a:r>
              <a:rPr lang="en-US" sz="3600" b="0" i="0" u="none" strike="noStrike" cap="none" dirty="0">
                <a:solidFill>
                  <a:srgbClr val="00206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Lear</a:t>
            </a:r>
            <a:r>
              <a:rPr lang="en-US" sz="3600" dirty="0">
                <a:solidFill>
                  <a:srgbClr val="00206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n about elections from [Jurisdiction]’s experts.</a:t>
            </a:r>
            <a:endParaRPr sz="3600" b="0" i="0" u="none" strike="noStrike" cap="none" dirty="0">
              <a:solidFill>
                <a:srgbClr val="00206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310551" y="7877297"/>
            <a:ext cx="9144000" cy="88072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585015" y="8004032"/>
            <a:ext cx="858981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lt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yourJurisdiction.gov</a:t>
            </a:r>
            <a:endParaRPr dirty="0"/>
          </a:p>
        </p:txBody>
      </p:sp>
      <p:sp>
        <p:nvSpPr>
          <p:cNvPr id="146" name="Google Shape;146;p4"/>
          <p:cNvSpPr/>
          <p:nvPr/>
        </p:nvSpPr>
        <p:spPr>
          <a:xfrm>
            <a:off x="9178411" y="-867905"/>
            <a:ext cx="2588217" cy="984045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315</Words>
  <Application>Microsoft Office PowerPoint</Application>
  <PresentationFormat>Custom</PresentationFormat>
  <Paragraphs>29</Paragraphs>
  <Slides>4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Play</vt:lpstr>
      <vt:lpstr>Arial</vt:lpstr>
      <vt:lpstr>Poppins ExtraBold</vt:lpstr>
      <vt:lpstr>Poppins SemiBold</vt:lpstr>
      <vt:lpstr>Poppins Medium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Sarah Hilton</cp:lastModifiedBy>
  <cp:revision>1</cp:revision>
  <dcterms:created xsi:type="dcterms:W3CDTF">2024-07-25T12:51:52Z</dcterms:created>
  <dcterms:modified xsi:type="dcterms:W3CDTF">2025-09-24T18:28:59Z</dcterms:modified>
</cp:coreProperties>
</file>