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9144000"/>
  <p:notesSz cx="6858000" cy="9144000"/>
  <p:embeddedFontLst>
    <p:embeddedFont>
      <p:font typeface="Poppins" panose="00000500000000000000" pitchFamily="2" charset="0"/>
      <p:regular r:id="rId9"/>
      <p:bold r:id="rId10"/>
      <p:italic r:id="rId11"/>
      <p:boldItalic r:id="rId12"/>
    </p:embeddedFont>
    <p:embeddedFont>
      <p:font typeface="Poppins ExtraBold" panose="00000900000000000000" pitchFamily="2" charset="0"/>
      <p:bold r:id="rId13"/>
      <p:boldItalic r:id="rId14"/>
    </p:embeddedFont>
    <p:embeddedFont>
      <p:font typeface="Poppins Medium" panose="000006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2DtOsoQoiUkLsxn/1YNpeoUk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CB711-52B3-44A1-8C07-E93E565F2EF3}" v="4" dt="2025-09-24T18:26:09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2048" y="256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ilton" userId="de2d4a15dfdd892e" providerId="LiveId" clId="{C3D92632-60A3-4286-8356-AC4BDBB0D221}"/>
    <pc:docChg chg="undo custSel modSld">
      <pc:chgData name="Sarah Hilton" userId="de2d4a15dfdd892e" providerId="LiveId" clId="{C3D92632-60A3-4286-8356-AC4BDBB0D221}" dt="2025-09-24T18:26:13.599" v="124" actId="478"/>
      <pc:docMkLst>
        <pc:docMk/>
      </pc:docMkLst>
      <pc:sldChg chg="mod modShow">
        <pc:chgData name="Sarah Hilton" userId="de2d4a15dfdd892e" providerId="LiveId" clId="{C3D92632-60A3-4286-8356-AC4BDBB0D221}" dt="2025-09-24T18:23:29.961" v="28" actId="729"/>
        <pc:sldMkLst>
          <pc:docMk/>
          <pc:sldMk cId="0" sldId="256"/>
        </pc:sldMkLst>
      </pc:sldChg>
      <pc:sldChg chg="addSp delSp modSp mod">
        <pc:chgData name="Sarah Hilton" userId="de2d4a15dfdd892e" providerId="LiveId" clId="{C3D92632-60A3-4286-8356-AC4BDBB0D221}" dt="2025-09-24T18:26:13.599" v="124" actId="478"/>
        <pc:sldMkLst>
          <pc:docMk/>
          <pc:sldMk cId="0" sldId="257"/>
        </pc:sldMkLst>
        <pc:cxnChg chg="add del mod">
          <ac:chgData name="Sarah Hilton" userId="de2d4a15dfdd892e" providerId="LiveId" clId="{C3D92632-60A3-4286-8356-AC4BDBB0D221}" dt="2025-09-24T18:26:13.599" v="124" actId="478"/>
          <ac:cxnSpMkLst>
            <pc:docMk/>
            <pc:sldMk cId="0" sldId="257"/>
            <ac:cxnSpMk id="3" creationId="{3805D969-6097-3818-87DC-D67905D263EA}"/>
          </ac:cxnSpMkLst>
        </pc:cxnChg>
      </pc:sldChg>
      <pc:sldChg chg="addSp delSp modSp mod">
        <pc:chgData name="Sarah Hilton" userId="de2d4a15dfdd892e" providerId="LiveId" clId="{C3D92632-60A3-4286-8356-AC4BDBB0D221}" dt="2025-09-24T18:26:05.201" v="111" actId="21"/>
        <pc:sldMkLst>
          <pc:docMk/>
          <pc:sldMk cId="0" sldId="258"/>
        </pc:sldMkLst>
        <pc:spChg chg="mod">
          <ac:chgData name="Sarah Hilton" userId="de2d4a15dfdd892e" providerId="LiveId" clId="{C3D92632-60A3-4286-8356-AC4BDBB0D221}" dt="2025-09-24T18:24:00.476" v="30" actId="255"/>
          <ac:spMkLst>
            <pc:docMk/>
            <pc:sldMk cId="0" sldId="258"/>
            <ac:spMk id="79" creationId="{00000000-0000-0000-0000-000000000000}"/>
          </ac:spMkLst>
        </pc:spChg>
        <pc:spChg chg="mod">
          <ac:chgData name="Sarah Hilton" userId="de2d4a15dfdd892e" providerId="LiveId" clId="{C3D92632-60A3-4286-8356-AC4BDBB0D221}" dt="2025-09-24T18:26:02.848" v="110" actId="1038"/>
          <ac:spMkLst>
            <pc:docMk/>
            <pc:sldMk cId="0" sldId="258"/>
            <ac:spMk id="86" creationId="{00000000-0000-0000-0000-000000000000}"/>
          </ac:spMkLst>
        </pc:spChg>
        <pc:cxnChg chg="add del mod">
          <ac:chgData name="Sarah Hilton" userId="de2d4a15dfdd892e" providerId="LiveId" clId="{C3D92632-60A3-4286-8356-AC4BDBB0D221}" dt="2025-09-24T18:26:05.201" v="111" actId="21"/>
          <ac:cxnSpMkLst>
            <pc:docMk/>
            <pc:sldMk cId="0" sldId="258"/>
            <ac:cxnSpMk id="3" creationId="{3805D969-6097-3818-87DC-D67905D263EA}"/>
          </ac:cxnSpMkLst>
        </pc:cxnChg>
      </pc:sldChg>
      <pc:sldChg chg="addSp delSp modSp mod">
        <pc:chgData name="Sarah Hilton" userId="de2d4a15dfdd892e" providerId="LiveId" clId="{C3D92632-60A3-4286-8356-AC4BDBB0D221}" dt="2025-09-24T18:25:50.263" v="97" actId="21"/>
        <pc:sldMkLst>
          <pc:docMk/>
          <pc:sldMk cId="0" sldId="259"/>
        </pc:sldMkLst>
        <pc:cxnChg chg="add del mod">
          <ac:chgData name="Sarah Hilton" userId="de2d4a15dfdd892e" providerId="LiveId" clId="{C3D92632-60A3-4286-8356-AC4BDBB0D221}" dt="2025-09-24T18:25:50.263" v="97" actId="21"/>
          <ac:cxnSpMkLst>
            <pc:docMk/>
            <pc:sldMk cId="0" sldId="259"/>
            <ac:cxnSpMk id="3" creationId="{3805D969-6097-3818-87DC-D67905D263EA}"/>
          </ac:cxnSpMkLst>
        </pc:cxnChg>
      </pc:sldChg>
      <pc:sldChg chg="addSp delSp modSp mod">
        <pc:chgData name="Sarah Hilton" userId="de2d4a15dfdd892e" providerId="LiveId" clId="{C3D92632-60A3-4286-8356-AC4BDBB0D221}" dt="2025-09-24T18:25:42.979" v="95" actId="21"/>
        <pc:sldMkLst>
          <pc:docMk/>
          <pc:sldMk cId="0" sldId="260"/>
        </pc:sldMkLst>
        <pc:spChg chg="mod">
          <ac:chgData name="Sarah Hilton" userId="de2d4a15dfdd892e" providerId="LiveId" clId="{C3D92632-60A3-4286-8356-AC4BDBB0D221}" dt="2025-09-17T18:38:35.643" v="8" actId="948"/>
          <ac:spMkLst>
            <pc:docMk/>
            <pc:sldMk cId="0" sldId="260"/>
            <ac:spMk id="106" creationId="{00000000-0000-0000-0000-000000000000}"/>
          </ac:spMkLst>
        </pc:spChg>
        <pc:spChg chg="mod">
          <ac:chgData name="Sarah Hilton" userId="de2d4a15dfdd892e" providerId="LiveId" clId="{C3D92632-60A3-4286-8356-AC4BDBB0D221}" dt="2025-09-24T18:25:39.084" v="94" actId="1037"/>
          <ac:spMkLst>
            <pc:docMk/>
            <pc:sldMk cId="0" sldId="260"/>
            <ac:spMk id="113" creationId="{00000000-0000-0000-0000-000000000000}"/>
          </ac:spMkLst>
        </pc:spChg>
        <pc:cxnChg chg="add del mod">
          <ac:chgData name="Sarah Hilton" userId="de2d4a15dfdd892e" providerId="LiveId" clId="{C3D92632-60A3-4286-8356-AC4BDBB0D221}" dt="2025-09-24T18:25:42.979" v="95" actId="21"/>
          <ac:cxnSpMkLst>
            <pc:docMk/>
            <pc:sldMk cId="0" sldId="260"/>
            <ac:cxnSpMk id="3" creationId="{3805D969-6097-3818-87DC-D67905D263EA}"/>
          </ac:cxnSpMkLst>
        </pc:cxnChg>
      </pc:sldChg>
      <pc:sldChg chg="addSp delSp modSp mod">
        <pc:chgData name="Sarah Hilton" userId="de2d4a15dfdd892e" providerId="LiveId" clId="{C3D92632-60A3-4286-8356-AC4BDBB0D221}" dt="2025-09-24T18:25:29.186" v="85" actId="21"/>
        <pc:sldMkLst>
          <pc:docMk/>
          <pc:sldMk cId="0" sldId="261"/>
        </pc:sldMkLst>
        <pc:spChg chg="mod">
          <ac:chgData name="Sarah Hilton" userId="de2d4a15dfdd892e" providerId="LiveId" clId="{C3D92632-60A3-4286-8356-AC4BDBB0D221}" dt="2025-09-24T18:24:55.291" v="31" actId="2711"/>
          <ac:spMkLst>
            <pc:docMk/>
            <pc:sldMk cId="0" sldId="261"/>
            <ac:spMk id="120" creationId="{00000000-0000-0000-0000-000000000000}"/>
          </ac:spMkLst>
        </pc:spChg>
        <pc:spChg chg="mod">
          <ac:chgData name="Sarah Hilton" userId="de2d4a15dfdd892e" providerId="LiveId" clId="{C3D92632-60A3-4286-8356-AC4BDBB0D221}" dt="2025-09-17T18:40:20.157" v="26" actId="207"/>
          <ac:spMkLst>
            <pc:docMk/>
            <pc:sldMk cId="0" sldId="261"/>
            <ac:spMk id="123" creationId="{00000000-0000-0000-0000-000000000000}"/>
          </ac:spMkLst>
        </pc:spChg>
        <pc:spChg chg="mod">
          <ac:chgData name="Sarah Hilton" userId="de2d4a15dfdd892e" providerId="LiveId" clId="{C3D92632-60A3-4286-8356-AC4BDBB0D221}" dt="2025-09-24T18:25:26.109" v="84" actId="1038"/>
          <ac:spMkLst>
            <pc:docMk/>
            <pc:sldMk cId="0" sldId="261"/>
            <ac:spMk id="124" creationId="{00000000-0000-0000-0000-000000000000}"/>
          </ac:spMkLst>
        </pc:spChg>
        <pc:grpChg chg="mod">
          <ac:chgData name="Sarah Hilton" userId="de2d4a15dfdd892e" providerId="LiveId" clId="{C3D92632-60A3-4286-8356-AC4BDBB0D221}" dt="2025-09-17T18:40:20.157" v="26" actId="207"/>
          <ac:grpSpMkLst>
            <pc:docMk/>
            <pc:sldMk cId="0" sldId="261"/>
            <ac:grpSpMk id="121" creationId="{00000000-0000-0000-0000-000000000000}"/>
          </ac:grpSpMkLst>
        </pc:grpChg>
        <pc:picChg chg="mod">
          <ac:chgData name="Sarah Hilton" userId="de2d4a15dfdd892e" providerId="LiveId" clId="{C3D92632-60A3-4286-8356-AC4BDBB0D221}" dt="2025-09-17T18:40:20.157" v="26" actId="207"/>
          <ac:picMkLst>
            <pc:docMk/>
            <pc:sldMk cId="0" sldId="261"/>
            <ac:picMk id="122" creationId="{00000000-0000-0000-0000-000000000000}"/>
          </ac:picMkLst>
        </pc:picChg>
        <pc:cxnChg chg="add del mod">
          <ac:chgData name="Sarah Hilton" userId="de2d4a15dfdd892e" providerId="LiveId" clId="{C3D92632-60A3-4286-8356-AC4BDBB0D221}" dt="2025-09-24T18:25:29.186" v="85" actId="21"/>
          <ac:cxnSpMkLst>
            <pc:docMk/>
            <pc:sldMk cId="0" sldId="261"/>
            <ac:cxnSpMk id="3" creationId="{3805D969-6097-3818-87DC-D67905D263E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3fc01301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1e3fc01301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60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2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3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3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6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7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8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9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"/>
          <p:cNvGrpSpPr/>
          <p:nvPr/>
        </p:nvGrpSpPr>
        <p:grpSpPr>
          <a:xfrm>
            <a:off x="641566" y="145663"/>
            <a:ext cx="7319585" cy="8771632"/>
            <a:chOff x="641566" y="145663"/>
            <a:chExt cx="7319585" cy="8771632"/>
          </a:xfrm>
        </p:grpSpPr>
        <p:sp>
          <p:nvSpPr>
            <p:cNvPr id="51" name="Google Shape;51;p1"/>
            <p:cNvSpPr txBox="1"/>
            <p:nvPr/>
          </p:nvSpPr>
          <p:spPr>
            <a:xfrm>
              <a:off x="641566" y="145663"/>
              <a:ext cx="7319585" cy="8771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Instructions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Choose one of the slides in this presentation to use on social media or on your website.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Update the bracketed text for your jurisdiction.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Update the website URL to match your jurisdiction’s or your online application form for your Election Academy.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Delete the placeholder for a logo or seal and add your jurisdiction’s logo or seal. 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that slide open, go to File &gt; Save as.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Choose where you would like to save your image, such as the Pictures folder or the folder you use for your Election Academy.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Give your image a name in the file name field.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Then, use the dropdown under the file name to select the type of image file you want to use. If you’re not sure, select PNG.</a:t>
              </a: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241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241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Save</a:t>
              </a: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If you see a message asking if want to export </a:t>
              </a:r>
              <a:r>
                <a:rPr lang="en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All Slides </a:t>
              </a: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 </a:t>
              </a:r>
              <a:r>
                <a:rPr lang="en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Just This One</a:t>
              </a: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choose </a:t>
              </a:r>
              <a:r>
                <a:rPr lang="en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Just This One</a:t>
              </a: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If you updated all the slides with your information, you could choose All Slides to save them all as PNG files. 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AutoNum type="arabicPeriod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Next, locate the PNG file in the folder where you saved it. It’s ready to use on social media or on your website.  </a:t>
              </a:r>
              <a:endParaRPr/>
            </a:p>
          </p:txBody>
        </p:sp>
        <p:grpSp>
          <p:nvGrpSpPr>
            <p:cNvPr id="52" name="Google Shape;52;p1"/>
            <p:cNvGrpSpPr/>
            <p:nvPr/>
          </p:nvGrpSpPr>
          <p:grpSpPr>
            <a:xfrm>
              <a:off x="1038478" y="4022693"/>
              <a:ext cx="4724759" cy="2328818"/>
              <a:chOff x="1298536" y="5501597"/>
              <a:chExt cx="5216892" cy="2571389"/>
            </a:xfrm>
          </p:grpSpPr>
          <p:grpSp>
            <p:nvGrpSpPr>
              <p:cNvPr id="53" name="Google Shape;53;p1"/>
              <p:cNvGrpSpPr/>
              <p:nvPr/>
            </p:nvGrpSpPr>
            <p:grpSpPr>
              <a:xfrm>
                <a:off x="1298536" y="5501597"/>
                <a:ext cx="5216892" cy="2543671"/>
                <a:chOff x="-6110584" y="4142240"/>
                <a:chExt cx="8926172" cy="4352255"/>
              </a:xfrm>
            </p:grpSpPr>
            <p:pic>
              <p:nvPicPr>
                <p:cNvPr id="54" name="Google Shape;54;p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44456"/>
                <a:stretch/>
              </p:blipFill>
              <p:spPr>
                <a:xfrm>
                  <a:off x="-6110584" y="4142240"/>
                  <a:ext cx="8926171" cy="36933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" name="Google Shape;55;p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73381"/>
                <a:stretch/>
              </p:blipFill>
              <p:spPr>
                <a:xfrm>
                  <a:off x="-6105830" y="6724514"/>
                  <a:ext cx="8921418" cy="17699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6" name="Google Shape;56;p1"/>
              <p:cNvSpPr/>
              <p:nvPr/>
            </p:nvSpPr>
            <p:spPr>
              <a:xfrm>
                <a:off x="1298536" y="7889986"/>
                <a:ext cx="2182800" cy="183000"/>
              </a:xfrm>
              <a:prstGeom prst="rect">
                <a:avLst/>
              </a:prstGeom>
              <a:noFill/>
              <a:ln w="254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" name="Google Shape;57;p1"/>
            <p:cNvPicPr preferRelativeResize="0"/>
            <p:nvPr/>
          </p:nvPicPr>
          <p:blipFill rotWithShape="1">
            <a:blip r:embed="rId4">
              <a:alphaModFix/>
            </a:blip>
            <a:srcRect t="25279"/>
            <a:stretch/>
          </p:blipFill>
          <p:spPr>
            <a:xfrm>
              <a:off x="1041303" y="7190970"/>
              <a:ext cx="3533522" cy="821418"/>
            </a:xfrm>
            <a:prstGeom prst="rect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8"/>
          <p:cNvSpPr/>
          <p:nvPr/>
        </p:nvSpPr>
        <p:spPr>
          <a:xfrm rot="10800000">
            <a:off x="0" y="-1"/>
            <a:ext cx="9144000" cy="9143999"/>
          </a:xfrm>
          <a:prstGeom prst="rect">
            <a:avLst/>
          </a:prstGeom>
          <a:gradFill>
            <a:gsLst>
              <a:gs pos="0">
                <a:srgbClr val="002F5A"/>
              </a:gs>
              <a:gs pos="20000">
                <a:srgbClr val="005493"/>
              </a:gs>
              <a:gs pos="100000">
                <a:srgbClr val="005BA4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8"/>
          <p:cNvSpPr txBox="1"/>
          <p:nvPr/>
        </p:nvSpPr>
        <p:spPr>
          <a:xfrm>
            <a:off x="600620" y="1134891"/>
            <a:ext cx="8159332" cy="414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0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[Jurisdiction] </a:t>
            </a:r>
            <a:br>
              <a:rPr lang="en" sz="6200" b="0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</a:br>
            <a:r>
              <a:rPr lang="en" sz="6200" b="0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Election Academy:</a:t>
            </a:r>
            <a:endParaRPr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Learn all about elections in [Jurisdiction]</a:t>
            </a:r>
            <a:endParaRPr sz="6200" b="1" i="0" u="none" strike="noStrike" cap="none" dirty="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65" name="Google Shape;65;p48"/>
          <p:cNvSpPr txBox="1"/>
          <p:nvPr/>
        </p:nvSpPr>
        <p:spPr>
          <a:xfrm>
            <a:off x="-1659988" y="3024554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48"/>
          <p:cNvGrpSpPr/>
          <p:nvPr/>
        </p:nvGrpSpPr>
        <p:grpSpPr>
          <a:xfrm>
            <a:off x="6692727" y="6731284"/>
            <a:ext cx="2015148" cy="2015148"/>
            <a:chOff x="-6788258" y="495577"/>
            <a:chExt cx="2015148" cy="2015148"/>
          </a:xfrm>
        </p:grpSpPr>
        <p:sp>
          <p:nvSpPr>
            <p:cNvPr id="67" name="Google Shape;67;p48"/>
            <p:cNvSpPr/>
            <p:nvPr/>
          </p:nvSpPr>
          <p:spPr>
            <a:xfrm>
              <a:off x="-6788258" y="495577"/>
              <a:ext cx="2015148" cy="2015148"/>
            </a:xfrm>
            <a:prstGeom prst="ellipse">
              <a:avLst/>
            </a:prstGeom>
            <a:noFill/>
            <a:ln w="28575" cap="flat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8"/>
            <p:cNvSpPr txBox="1"/>
            <p:nvPr/>
          </p:nvSpPr>
          <p:spPr>
            <a:xfrm>
              <a:off x="-6733194" y="1013330"/>
              <a:ext cx="19600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YOUR JURISDICTION’S LOGO </a:t>
              </a:r>
              <a:b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</a:b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OR SEAL</a:t>
              </a:r>
              <a:endParaRPr dirty="0"/>
            </a:p>
          </p:txBody>
        </p:sp>
      </p:grpSp>
      <p:grpSp>
        <p:nvGrpSpPr>
          <p:cNvPr id="69" name="Google Shape;69;p48"/>
          <p:cNvGrpSpPr/>
          <p:nvPr/>
        </p:nvGrpSpPr>
        <p:grpSpPr>
          <a:xfrm>
            <a:off x="-1478155" y="5680780"/>
            <a:ext cx="7505700" cy="1346200"/>
            <a:chOff x="-1478155" y="5680780"/>
            <a:chExt cx="7505700" cy="1346200"/>
          </a:xfrm>
        </p:grpSpPr>
        <p:pic>
          <p:nvPicPr>
            <p:cNvPr id="70" name="Google Shape;70;p48" descr="A black and white photo fr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478155" y="5680780"/>
              <a:ext cx="7505700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48"/>
            <p:cNvSpPr/>
            <p:nvPr/>
          </p:nvSpPr>
          <p:spPr>
            <a:xfrm>
              <a:off x="4804475" y="5826143"/>
              <a:ext cx="867905" cy="867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48"/>
          <p:cNvSpPr txBox="1"/>
          <p:nvPr/>
        </p:nvSpPr>
        <p:spPr>
          <a:xfrm>
            <a:off x="600620" y="5990047"/>
            <a:ext cx="48252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yourJurisdiction.gov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1e3fc013010_0_77"/>
          <p:cNvPicPr preferRelativeResize="0"/>
          <p:nvPr/>
        </p:nvPicPr>
        <p:blipFill rotWithShape="1">
          <a:blip r:embed="rId3">
            <a:alphaModFix/>
          </a:blip>
          <a:srcRect l="21066" r="12403"/>
          <a:stretch/>
        </p:blipFill>
        <p:spPr>
          <a:xfrm>
            <a:off x="-2" y="2885"/>
            <a:ext cx="914400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e3fc013010_0_77"/>
          <p:cNvSpPr/>
          <p:nvPr/>
        </p:nvSpPr>
        <p:spPr>
          <a:xfrm rot="10800000">
            <a:off x="0" y="33712"/>
            <a:ext cx="9144000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31000">
                <a:srgbClr val="262626">
                  <a:alpha val="72941"/>
                </a:srgbClr>
              </a:gs>
              <a:gs pos="73000">
                <a:srgbClr val="3F3F3F">
                  <a:alpha val="78823"/>
                </a:srgbClr>
              </a:gs>
              <a:gs pos="100000">
                <a:srgbClr val="D8D8D8">
                  <a:alpha val="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e3fc013010_0_77"/>
          <p:cNvSpPr txBox="1"/>
          <p:nvPr/>
        </p:nvSpPr>
        <p:spPr>
          <a:xfrm>
            <a:off x="303256" y="2408863"/>
            <a:ext cx="887732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i="0" u="none" strike="noStrike" cap="none" spc="-30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Find out how </a:t>
            </a:r>
            <a:br>
              <a:rPr lang="en" sz="6400" i="0" u="none" strike="noStrike" cap="none" spc="-30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</a:br>
            <a:r>
              <a:rPr lang="en" sz="6400" i="0" u="none" strike="noStrike" cap="none" spc="-30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elections really work:</a:t>
            </a:r>
            <a:r>
              <a:rPr lang="en" sz="6600" i="0" u="none" strike="noStrike" cap="none" spc="-20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</a:t>
            </a:r>
            <a:br>
              <a:rPr lang="en" sz="6600" b="1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</a:br>
            <a:r>
              <a:rPr lang="en" sz="6600" b="1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[Jurisdiction] Election Academy</a:t>
            </a:r>
            <a:endParaRPr sz="6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80" name="Google Shape;80;g1e3fc013010_0_77"/>
          <p:cNvGrpSpPr/>
          <p:nvPr/>
        </p:nvGrpSpPr>
        <p:grpSpPr>
          <a:xfrm>
            <a:off x="6782622" y="6807937"/>
            <a:ext cx="2015148" cy="2015148"/>
            <a:chOff x="-6788258" y="495577"/>
            <a:chExt cx="2015148" cy="2015148"/>
          </a:xfrm>
        </p:grpSpPr>
        <p:sp>
          <p:nvSpPr>
            <p:cNvPr id="81" name="Google Shape;81;g1e3fc013010_0_77"/>
            <p:cNvSpPr/>
            <p:nvPr/>
          </p:nvSpPr>
          <p:spPr>
            <a:xfrm>
              <a:off x="-6788258" y="495577"/>
              <a:ext cx="2015148" cy="2015148"/>
            </a:xfrm>
            <a:prstGeom prst="ellipse">
              <a:avLst/>
            </a:prstGeom>
            <a:noFill/>
            <a:ln w="28575" cap="flat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1e3fc013010_0_77"/>
            <p:cNvSpPr txBox="1"/>
            <p:nvPr/>
          </p:nvSpPr>
          <p:spPr>
            <a:xfrm>
              <a:off x="-6733194" y="1013330"/>
              <a:ext cx="19600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YOUR JURISDICTION’S LOGO </a:t>
              </a:r>
              <a:b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</a:b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OR SEAL</a:t>
              </a:r>
              <a:endParaRPr dirty="0"/>
            </a:p>
          </p:txBody>
        </p:sp>
      </p:grpSp>
      <p:grpSp>
        <p:nvGrpSpPr>
          <p:cNvPr id="83" name="Google Shape;83;g1e3fc013010_0_77"/>
          <p:cNvGrpSpPr/>
          <p:nvPr/>
        </p:nvGrpSpPr>
        <p:grpSpPr>
          <a:xfrm>
            <a:off x="-1391471" y="7176541"/>
            <a:ext cx="7505700" cy="1346200"/>
            <a:chOff x="-1391471" y="7176541"/>
            <a:chExt cx="7505700" cy="1346200"/>
          </a:xfrm>
        </p:grpSpPr>
        <p:pic>
          <p:nvPicPr>
            <p:cNvPr id="84" name="Google Shape;84;g1e3fc013010_0_77" descr="A black and white photo fr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91471" y="7176541"/>
              <a:ext cx="7505700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g1e3fc013010_0_77"/>
            <p:cNvSpPr/>
            <p:nvPr/>
          </p:nvSpPr>
          <p:spPr>
            <a:xfrm>
              <a:off x="5024995" y="7381558"/>
              <a:ext cx="694791" cy="6947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g1e3fc013010_0_77"/>
          <p:cNvSpPr txBox="1"/>
          <p:nvPr/>
        </p:nvSpPr>
        <p:spPr>
          <a:xfrm>
            <a:off x="339832" y="7504096"/>
            <a:ext cx="48252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</a:t>
            </a:r>
            <a:r>
              <a:rPr lang="en" sz="3000" dirty="0">
                <a:latin typeface="Poppins"/>
                <a:ea typeface="Poppins"/>
                <a:cs typeface="Poppins"/>
                <a:sym typeface="Poppins"/>
              </a:rPr>
              <a:t>J</a:t>
            </a:r>
            <a:r>
              <a:rPr lang="en" sz="30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urisdiction.gov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l="9931" t="-269" r="23536" b="268"/>
          <a:stretch/>
        </p:blipFill>
        <p:spPr>
          <a:xfrm>
            <a:off x="9053" y="-131627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-1" y="4263826"/>
            <a:ext cx="6400800" cy="845879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-1" y="7219922"/>
            <a:ext cx="4846320" cy="845879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-2" y="6244975"/>
            <a:ext cx="7304156" cy="845879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-2" y="5249708"/>
            <a:ext cx="7132320" cy="845879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20917" y="4088860"/>
            <a:ext cx="7304156" cy="43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Learn about</a:t>
            </a:r>
            <a:endParaRPr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elections from </a:t>
            </a:r>
            <a:endParaRPr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[Jurisdiction’s] experts</a:t>
            </a:r>
            <a:endParaRPr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97" name="Google Shape;97;p2"/>
          <p:cNvGrpSpPr/>
          <p:nvPr/>
        </p:nvGrpSpPr>
        <p:grpSpPr>
          <a:xfrm>
            <a:off x="6844602" y="6669406"/>
            <a:ext cx="2032220" cy="2015148"/>
            <a:chOff x="-6867781" y="6578270"/>
            <a:chExt cx="2032220" cy="2015148"/>
          </a:xfrm>
        </p:grpSpPr>
        <p:sp>
          <p:nvSpPr>
            <p:cNvPr id="98" name="Google Shape;98;p2"/>
            <p:cNvSpPr/>
            <p:nvPr/>
          </p:nvSpPr>
          <p:spPr>
            <a:xfrm>
              <a:off x="-6867781" y="6578270"/>
              <a:ext cx="2015148" cy="2015148"/>
            </a:xfrm>
            <a:prstGeom prst="ellipse">
              <a:avLst/>
            </a:prstGeom>
            <a:noFill/>
            <a:ln w="28575" cap="flat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-6795645" y="7068713"/>
              <a:ext cx="19600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YOUR JURISDICTION’S LOGO </a:t>
              </a:r>
              <a:b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</a:b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OR SEAL</a:t>
              </a: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5153" r="28221"/>
          <a:stretch/>
        </p:blipFill>
        <p:spPr>
          <a:xfrm>
            <a:off x="1" y="-1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-17070" y="27706"/>
            <a:ext cx="9161070" cy="9199415"/>
          </a:xfrm>
          <a:prstGeom prst="rect">
            <a:avLst/>
          </a:prstGeom>
          <a:solidFill>
            <a:srgbClr val="005493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02044" y="1629390"/>
            <a:ext cx="8641956" cy="524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 dirty="0">
                <a:solidFill>
                  <a:srgbClr val="FFB23C"/>
                </a:solidFill>
                <a:latin typeface="Poppins Medium" panose="00000600000000000000" pitchFamily="2" charset="0"/>
                <a:ea typeface="Oswald"/>
                <a:cs typeface="Poppins Medium" panose="00000600000000000000" pitchFamily="2" charset="0"/>
                <a:sym typeface="Oswald"/>
              </a:rPr>
              <a:t>New! </a:t>
            </a:r>
            <a:br>
              <a:rPr lang="en" sz="6000" b="1" i="0" u="none" strike="noStrike" cap="none" dirty="0">
                <a:solidFill>
                  <a:srgbClr val="FFB23C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</a:br>
            <a:r>
              <a:rPr lang="en" sz="6600" b="1" i="0" u="none" strike="noStrike" cap="none" dirty="0">
                <a:solidFill>
                  <a:schemeClr val="l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[Jurisdiction] Election Academy:</a:t>
            </a:r>
            <a:endParaRPr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0" u="none" strike="noStrike" cap="none" dirty="0">
                <a:solidFill>
                  <a:schemeClr val="lt1"/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Arial"/>
              </a:rPr>
              <a:t>No better way to learn about our elections</a:t>
            </a:r>
            <a:endParaRPr sz="1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6716014" y="6726558"/>
            <a:ext cx="2032220" cy="2015148"/>
            <a:chOff x="-6867781" y="6578270"/>
            <a:chExt cx="2032220" cy="2015148"/>
          </a:xfrm>
        </p:grpSpPr>
        <p:sp>
          <p:nvSpPr>
            <p:cNvPr id="108" name="Google Shape;108;p3"/>
            <p:cNvSpPr/>
            <p:nvPr/>
          </p:nvSpPr>
          <p:spPr>
            <a:xfrm>
              <a:off x="-6867781" y="6578270"/>
              <a:ext cx="2015148" cy="2015148"/>
            </a:xfrm>
            <a:prstGeom prst="ellipse">
              <a:avLst/>
            </a:prstGeom>
            <a:noFill/>
            <a:ln w="28575" cap="flat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-6795645" y="7068713"/>
              <a:ext cx="19600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YOUR JURISDICTION’S LOGO </a:t>
              </a:r>
              <a:b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</a:br>
              <a:r>
                <a:rPr lang="en" sz="1800" b="1" i="0" u="none" strike="noStrike" cap="none" dirty="0">
                  <a:solidFill>
                    <a:srgbClr val="BFBFB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OR SEAL</a:t>
              </a:r>
              <a:endParaRPr dirty="0"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-1642675" y="7306397"/>
            <a:ext cx="7505700" cy="1346200"/>
            <a:chOff x="-1391471" y="7176541"/>
            <a:chExt cx="7505700" cy="1346200"/>
          </a:xfrm>
        </p:grpSpPr>
        <p:pic>
          <p:nvPicPr>
            <p:cNvPr id="111" name="Google Shape;111;p3" descr="A black and white photo fr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91471" y="7176541"/>
              <a:ext cx="7505700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3"/>
            <p:cNvSpPr/>
            <p:nvPr/>
          </p:nvSpPr>
          <p:spPr>
            <a:xfrm>
              <a:off x="5024995" y="7381558"/>
              <a:ext cx="694791" cy="6947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"/>
          <p:cNvSpPr txBox="1"/>
          <p:nvPr/>
        </p:nvSpPr>
        <p:spPr>
          <a:xfrm>
            <a:off x="537515" y="7633952"/>
            <a:ext cx="48252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yourJurisdiction.gov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r="36549"/>
          <a:stretch/>
        </p:blipFill>
        <p:spPr>
          <a:xfrm>
            <a:off x="0" y="-7339"/>
            <a:ext cx="9144001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0" y="-7339"/>
            <a:ext cx="9144000" cy="9144000"/>
          </a:xfrm>
          <a:prstGeom prst="rect">
            <a:avLst/>
          </a:prstGeom>
          <a:gradFill>
            <a:gsLst>
              <a:gs pos="0">
                <a:srgbClr val="005493"/>
              </a:gs>
              <a:gs pos="64000">
                <a:srgbClr val="005493">
                  <a:alpha val="60000"/>
                </a:srgbClr>
              </a:gs>
              <a:gs pos="100000">
                <a:srgbClr val="005493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43835" y="2478230"/>
            <a:ext cx="9683836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0" u="none" strike="noStrike" cap="none" dirty="0">
                <a:solidFill>
                  <a:schemeClr val="lt1"/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Arial"/>
              </a:rPr>
              <a:t>Learn more </a:t>
            </a:r>
            <a:br>
              <a:rPr lang="en" sz="6000" i="0" u="none" strike="noStrike" cap="none" dirty="0">
                <a:solidFill>
                  <a:schemeClr val="lt1"/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Arial"/>
              </a:rPr>
            </a:br>
            <a:r>
              <a:rPr lang="en" sz="6000" i="0" u="none" strike="noStrike" cap="none" dirty="0">
                <a:solidFill>
                  <a:schemeClr val="lt1"/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Arial"/>
              </a:rPr>
              <a:t>about our elections: </a:t>
            </a:r>
            <a:r>
              <a:rPr lang="en" sz="6000" i="0" u="none" strike="noStrike" cap="none" dirty="0">
                <a:solidFill>
                  <a:schemeClr val="lt1"/>
                </a:solidFill>
                <a:latin typeface="Poppins ExtraBold" panose="00000900000000000000" pitchFamily="2" charset="0"/>
                <a:cs typeface="Poppins ExtraBold" panose="00000900000000000000" pitchFamily="2" charset="0"/>
                <a:sym typeface="Arial"/>
              </a:rPr>
              <a:t>[Jurisdiction] </a:t>
            </a:r>
            <a:br>
              <a:rPr lang="en" sz="6000" i="0" u="none" strike="noStrike" cap="none" dirty="0">
                <a:solidFill>
                  <a:schemeClr val="lt1"/>
                </a:solidFill>
                <a:latin typeface="Poppins ExtraBold" panose="00000900000000000000" pitchFamily="2" charset="0"/>
                <a:cs typeface="Poppins ExtraBold" panose="00000900000000000000" pitchFamily="2" charset="0"/>
                <a:sym typeface="Arial"/>
              </a:rPr>
            </a:br>
            <a:r>
              <a:rPr lang="en" sz="6000" i="0" u="none" strike="noStrike" cap="none" dirty="0">
                <a:solidFill>
                  <a:schemeClr val="lt1"/>
                </a:solidFill>
                <a:latin typeface="Poppins ExtraBold" panose="00000900000000000000" pitchFamily="2" charset="0"/>
                <a:cs typeface="Poppins ExtraBold" panose="00000900000000000000" pitchFamily="2" charset="0"/>
                <a:sym typeface="Arial"/>
              </a:rPr>
              <a:t>Election Academy</a:t>
            </a:r>
            <a:endParaRPr sz="6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121" name="Google Shape;121;p4"/>
          <p:cNvGrpSpPr/>
          <p:nvPr/>
        </p:nvGrpSpPr>
        <p:grpSpPr>
          <a:xfrm>
            <a:off x="-1746584" y="6014453"/>
            <a:ext cx="7505700" cy="1346200"/>
            <a:chOff x="-1391471" y="7176541"/>
            <a:chExt cx="7505700" cy="1346200"/>
          </a:xfrm>
        </p:grpSpPr>
        <p:pic>
          <p:nvPicPr>
            <p:cNvPr id="122" name="Google Shape;122;p4" descr="A black and white photo fr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91471" y="7176541"/>
              <a:ext cx="7505700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4"/>
            <p:cNvSpPr/>
            <p:nvPr/>
          </p:nvSpPr>
          <p:spPr>
            <a:xfrm>
              <a:off x="5024995" y="7381558"/>
              <a:ext cx="694791" cy="6947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4"/>
          <p:cNvSpPr txBox="1"/>
          <p:nvPr/>
        </p:nvSpPr>
        <p:spPr>
          <a:xfrm>
            <a:off x="470182" y="6323720"/>
            <a:ext cx="48252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yourJurisdiction.gov</a:t>
            </a:r>
            <a:endParaRPr dirty="0"/>
          </a:p>
        </p:txBody>
      </p:sp>
      <p:grpSp>
        <p:nvGrpSpPr>
          <p:cNvPr id="125" name="Google Shape;125;p4"/>
          <p:cNvGrpSpPr/>
          <p:nvPr/>
        </p:nvGrpSpPr>
        <p:grpSpPr>
          <a:xfrm>
            <a:off x="6782622" y="6807937"/>
            <a:ext cx="2015148" cy="2015148"/>
            <a:chOff x="6782622" y="6807937"/>
            <a:chExt cx="2015148" cy="2015148"/>
          </a:xfrm>
        </p:grpSpPr>
        <p:sp>
          <p:nvSpPr>
            <p:cNvPr id="126" name="Google Shape;126;p4"/>
            <p:cNvSpPr/>
            <p:nvPr/>
          </p:nvSpPr>
          <p:spPr>
            <a:xfrm>
              <a:off x="6782622" y="6807937"/>
              <a:ext cx="2015148" cy="2015148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6837686" y="7325690"/>
              <a:ext cx="19600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 dirty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YOUR JURISDICTION’S LOGO </a:t>
              </a:r>
              <a:br>
                <a:rPr lang="en" sz="1800" b="1" i="0" u="none" strike="noStrike" cap="none" dirty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</a:br>
              <a:r>
                <a:rPr lang="en" sz="1800" b="1" i="0" u="none" strike="noStrike" cap="none" dirty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OR SEAL</a:t>
              </a: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339</Words>
  <Application>Microsoft Office PowerPoint</Application>
  <PresentationFormat>Custom</PresentationFormat>
  <Paragraphs>33</Paragraphs>
  <Slides>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Poppins ExtraBold</vt:lpstr>
      <vt:lpstr>Arial</vt:lpstr>
      <vt:lpstr>Poppins</vt:lpstr>
      <vt:lpstr>Poppins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Sarah</dc:creator>
  <cp:lastModifiedBy>Sarah Hilton</cp:lastModifiedBy>
  <cp:revision>2</cp:revision>
  <dcterms:modified xsi:type="dcterms:W3CDTF">2025-09-24T18:26:14Z</dcterms:modified>
</cp:coreProperties>
</file>