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83" r:id="rId2"/>
  </p:sldIdLst>
  <p:sldSz cx="10058400" cy="7772400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92" userDrawn="1">
          <p15:clr>
            <a:srgbClr val="A4A3A4"/>
          </p15:clr>
        </p15:guide>
        <p15:guide id="2" pos="105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9646"/>
    <a:srgbClr val="2970FF"/>
    <a:srgbClr val="002060"/>
    <a:srgbClr val="7094FF"/>
    <a:srgbClr val="70945F"/>
    <a:srgbClr val="003D9C"/>
    <a:srgbClr val="3371E7"/>
    <a:srgbClr val="8229FF"/>
    <a:srgbClr val="006BD6"/>
    <a:srgbClr val="82B81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6" autoAdjust="0"/>
    <p:restoredTop sz="94652" autoAdjust="0"/>
  </p:normalViewPr>
  <p:slideViewPr>
    <p:cSldViewPr snapToGrid="0">
      <p:cViewPr>
        <p:scale>
          <a:sx n="51" d="100"/>
          <a:sy n="51" d="100"/>
        </p:scale>
        <p:origin x="1464" y="300"/>
      </p:cViewPr>
      <p:guideLst>
        <p:guide orient="horz" pos="792"/>
        <p:guide pos="1056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70" d="100"/>
        <a:sy n="170" d="100"/>
      </p:scale>
      <p:origin x="0" y="0"/>
    </p:cViewPr>
  </p:sorterViewPr>
  <p:notesViewPr>
    <p:cSldViewPr snapToGrid="0">
      <p:cViewPr varScale="1">
        <p:scale>
          <a:sx n="79" d="100"/>
          <a:sy n="79" d="100"/>
        </p:scale>
        <p:origin x="2227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52D58D5-00AD-42F3-A9DF-68CFCDA7FCB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77D2345-1E74-47FF-8DFE-436FF13379A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B347C1-6077-46F8-81B7-62214008D1B3}" type="datetimeFigureOut">
              <a:rPr lang="en-US" smtClean="0"/>
              <a:t>9/24/2025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419CAC-621D-4C63-A8D7-2C2D93B63E1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4879851-F06C-41A9-8ECD-EF2D9A88B27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0D4DD0-CDC8-413E-8BD7-AF1815EF4FA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28288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F8ABDA-1FDD-4165-B5CD-F0088F180AA7}" type="datetimeFigureOut">
              <a:rPr lang="en-US" smtClean="0"/>
              <a:t>9/24/2025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74988" y="857250"/>
            <a:ext cx="2994025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E7DF9D-86ED-4F45-9E0F-EC6EE65741F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2">
            <a:extLst>
              <a:ext uri="{FF2B5EF4-FFF2-40B4-BE49-F238E27FC236}">
                <a16:creationId xmlns:a16="http://schemas.microsoft.com/office/drawing/2014/main" id="{42618866-5AC5-487C-B171-335BC67CCE3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53699" y="2957666"/>
            <a:ext cx="5283200" cy="835428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70000"/>
              </a:lnSpc>
              <a:defRPr lang="en-US" sz="6100">
                <a:solidFill>
                  <a:schemeClr val="accent3"/>
                </a:solidFill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pPr marL="0" lvl="0" indent="0">
              <a:spcBef>
                <a:spcPts val="1133"/>
              </a:spcBef>
              <a:buFont typeface="Arial" panose="020B0604020202020204" pitchFamily="34" charset="0"/>
            </a:pPr>
            <a:r>
              <a:rPr lang="en-US" dirty="0"/>
              <a:t>Name</a:t>
            </a:r>
          </a:p>
        </p:txBody>
      </p:sp>
      <p:sp>
        <p:nvSpPr>
          <p:cNvPr id="10" name="Text Placeholder 16">
            <a:extLst>
              <a:ext uri="{FF2B5EF4-FFF2-40B4-BE49-F238E27FC236}">
                <a16:creationId xmlns:a16="http://schemas.microsoft.com/office/drawing/2014/main" id="{46333633-B51A-4758-B344-E254C149CF7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759130" y="925763"/>
            <a:ext cx="3616325" cy="625475"/>
          </a:xfrm>
          <a:prstGeom prst="rect">
            <a:avLst/>
          </a:prstGeom>
          <a:solidFill>
            <a:schemeClr val="accent3"/>
          </a:solidFill>
        </p:spPr>
        <p:txBody>
          <a:bodyPr anchor="ctr">
            <a:noAutofit/>
          </a:bodyPr>
          <a:lstStyle>
            <a:lvl1pPr algn="ctr">
              <a:defRPr lang="en-US" sz="2400" dirty="0">
                <a:solidFill>
                  <a:schemeClr val="bg1"/>
                </a:solidFill>
                <a:latin typeface="+mj-lt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pPr lvl="0" algn="ctr"/>
            <a:r>
              <a:rPr lang="en-US"/>
              <a:t>Click to edit Master text styles</a:t>
            </a:r>
          </a:p>
        </p:txBody>
      </p:sp>
      <p:sp>
        <p:nvSpPr>
          <p:cNvPr id="11" name="Text Placeholder 18">
            <a:extLst>
              <a:ext uri="{FF2B5EF4-FFF2-40B4-BE49-F238E27FC236}">
                <a16:creationId xmlns:a16="http://schemas.microsoft.com/office/drawing/2014/main" id="{F895D6D5-DA30-4364-A5D5-B08A789B2E8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653699" y="2222229"/>
            <a:ext cx="2798763" cy="590931"/>
          </a:xfrm>
          <a:prstGeom prst="rect">
            <a:avLst/>
          </a:prstGeom>
          <a:noFill/>
        </p:spPr>
        <p:txBody>
          <a:bodyPr wrap="square">
            <a:noAutofit/>
          </a:bodyPr>
          <a:lstStyle>
            <a:lvl1pPr>
              <a:defRPr lang="en-US" dirty="0">
                <a:solidFill>
                  <a:schemeClr val="bg1">
                    <a:lumMod val="50000"/>
                  </a:schemeClr>
                </a:solidFill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pPr lvl="0" defTabSz="914400"/>
            <a:r>
              <a:rPr lang="en-US"/>
              <a:t>Click to edit Master text styles</a:t>
            </a:r>
          </a:p>
        </p:txBody>
      </p:sp>
      <p:sp>
        <p:nvSpPr>
          <p:cNvPr id="12" name="Text Placeholder 18">
            <a:extLst>
              <a:ext uri="{FF2B5EF4-FFF2-40B4-BE49-F238E27FC236}">
                <a16:creationId xmlns:a16="http://schemas.microsoft.com/office/drawing/2014/main" id="{12159317-B7FB-4456-9D2E-571921EEF35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653700" y="3846665"/>
            <a:ext cx="4383718" cy="83542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defRPr lang="en-US" dirty="0">
                <a:solidFill>
                  <a:schemeClr val="bg1">
                    <a:lumMod val="50000"/>
                  </a:schemeClr>
                </a:solidFill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Text Placeholder 18">
            <a:extLst>
              <a:ext uri="{FF2B5EF4-FFF2-40B4-BE49-F238E27FC236}">
                <a16:creationId xmlns:a16="http://schemas.microsoft.com/office/drawing/2014/main" id="{7F232EAA-6D74-4394-81E1-90E0FFEF705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759131" y="6414404"/>
            <a:ext cx="2274888" cy="285690"/>
          </a:xfrm>
          <a:prstGeom prst="rect">
            <a:avLst/>
          </a:prstGeom>
        </p:spPr>
        <p:txBody>
          <a:bodyPr bIns="0" anchor="ctr">
            <a:noAutofit/>
          </a:bodyPr>
          <a:lstStyle>
            <a:lvl1pPr>
              <a:defRPr lang="en-US" sz="1400" dirty="0">
                <a:solidFill>
                  <a:schemeClr val="bg1">
                    <a:lumMod val="50000"/>
                  </a:schemeClr>
                </a:solidFill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8" name="Text Placeholder 18">
            <a:extLst>
              <a:ext uri="{FF2B5EF4-FFF2-40B4-BE49-F238E27FC236}">
                <a16:creationId xmlns:a16="http://schemas.microsoft.com/office/drawing/2014/main" id="{2D10E4E4-80C8-4B09-9997-E5939B76A76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407422" y="6414404"/>
            <a:ext cx="2281621" cy="285655"/>
          </a:xfrm>
          <a:prstGeom prst="rect">
            <a:avLst/>
          </a:prstGeom>
        </p:spPr>
        <p:txBody>
          <a:bodyPr bIns="0" anchor="ctr">
            <a:noAutofit/>
          </a:bodyPr>
          <a:lstStyle>
            <a:lvl1pPr>
              <a:defRPr lang="en-US" sz="1400" dirty="0">
                <a:solidFill>
                  <a:schemeClr val="bg1">
                    <a:lumMod val="50000"/>
                  </a:schemeClr>
                </a:solidFill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Text Placeholder 18">
            <a:extLst>
              <a:ext uri="{FF2B5EF4-FFF2-40B4-BE49-F238E27FC236}">
                <a16:creationId xmlns:a16="http://schemas.microsoft.com/office/drawing/2014/main" id="{B8A1FA60-283B-4CF3-80DC-229E494D5D6A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755765" y="6601739"/>
            <a:ext cx="2274888" cy="215141"/>
          </a:xfrm>
          <a:prstGeom prst="rect">
            <a:avLst/>
          </a:prstGeom>
        </p:spPr>
        <p:txBody>
          <a:bodyPr tIns="45720">
            <a:noAutofit/>
          </a:bodyPr>
          <a:lstStyle>
            <a:lvl1pPr>
              <a:defRPr lang="en-US" sz="1100" dirty="0">
                <a:solidFill>
                  <a:schemeClr val="bg1">
                    <a:lumMod val="50000"/>
                  </a:schemeClr>
                </a:solidFill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Text Placeholder 18">
            <a:extLst>
              <a:ext uri="{FF2B5EF4-FFF2-40B4-BE49-F238E27FC236}">
                <a16:creationId xmlns:a16="http://schemas.microsoft.com/office/drawing/2014/main" id="{571CDA75-25D2-4AF0-9CCC-B1198CFF9C1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404056" y="6601739"/>
            <a:ext cx="2281621" cy="215115"/>
          </a:xfrm>
          <a:prstGeom prst="rect">
            <a:avLst/>
          </a:prstGeom>
        </p:spPr>
        <p:txBody>
          <a:bodyPr tIns="45720">
            <a:noAutofit/>
          </a:bodyPr>
          <a:lstStyle>
            <a:lvl1pPr>
              <a:defRPr lang="en-US" sz="1100" dirty="0">
                <a:solidFill>
                  <a:schemeClr val="bg1">
                    <a:lumMod val="50000"/>
                  </a:schemeClr>
                </a:solidFill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08621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13596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1036290" rtl="0" eaLnBrk="1" latinLnBrk="0" hangingPunct="1">
        <a:lnSpc>
          <a:spcPct val="90000"/>
        </a:lnSpc>
        <a:spcBef>
          <a:spcPct val="0"/>
        </a:spcBef>
        <a:buNone/>
        <a:defRPr sz="6000" b="1" kern="1200">
          <a:solidFill>
            <a:srgbClr val="8229FF"/>
          </a:solidFill>
          <a:latin typeface="+mj-lt"/>
          <a:ea typeface="+mj-ea"/>
          <a:cs typeface="+mj-cs"/>
        </a:defRPr>
      </a:lvl1pPr>
    </p:titleStyle>
    <p:bodyStyle>
      <a:lvl1pPr marL="0" indent="0" algn="l" defTabSz="1036290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None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518145" indent="0" algn="l" defTabSz="1036290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None/>
        <a:defRPr sz="2720" kern="1200">
          <a:solidFill>
            <a:schemeClr val="tx1"/>
          </a:solidFill>
          <a:latin typeface="+mn-lt"/>
          <a:ea typeface="+mn-ea"/>
          <a:cs typeface="+mn-cs"/>
        </a:defRPr>
      </a:lvl2pPr>
      <a:lvl3pPr marL="1036290" indent="0" algn="l" defTabSz="1036290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None/>
        <a:defRPr sz="2267" kern="1200">
          <a:solidFill>
            <a:schemeClr val="tx1"/>
          </a:solidFill>
          <a:latin typeface="+mn-lt"/>
          <a:ea typeface="+mn-ea"/>
          <a:cs typeface="+mn-cs"/>
        </a:defRPr>
      </a:lvl3pPr>
      <a:lvl4pPr marL="1554435" indent="0" algn="l" defTabSz="1036290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None/>
        <a:defRPr sz="2040" kern="1200">
          <a:solidFill>
            <a:schemeClr val="tx1"/>
          </a:solidFill>
          <a:latin typeface="+mn-lt"/>
          <a:ea typeface="+mn-ea"/>
          <a:cs typeface="+mn-cs"/>
        </a:defRPr>
      </a:lvl4pPr>
      <a:lvl5pPr marL="2072579" indent="0" algn="l" defTabSz="1036290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None/>
        <a:defRPr sz="2040" kern="1200">
          <a:solidFill>
            <a:schemeClr val="tx1"/>
          </a:solidFill>
          <a:latin typeface="+mn-lt"/>
          <a:ea typeface="+mn-ea"/>
          <a:cs typeface="+mn-cs"/>
        </a:defRPr>
      </a:lvl5pPr>
      <a:lvl6pPr marL="2849796" indent="-259072" algn="l" defTabSz="1036290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6pPr>
      <a:lvl7pPr marL="3367941" indent="-259072" algn="l" defTabSz="1036290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7pPr>
      <a:lvl8pPr marL="3886086" indent="-259072" algn="l" defTabSz="1036290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8pPr>
      <a:lvl9pPr marL="4404230" indent="-259072" algn="l" defTabSz="1036290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1pPr>
      <a:lvl2pPr marL="518145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1036290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3pPr>
      <a:lvl4pPr marL="1554434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4pPr>
      <a:lvl5pPr marL="2072579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5pPr>
      <a:lvl6pPr marL="2590724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6pPr>
      <a:lvl7pPr marL="3108869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7pPr>
      <a:lvl8pPr marL="3627013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8pPr>
      <a:lvl9pPr marL="4145158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1854E133-AB1C-BB42-E093-244B5E3B71AD}"/>
              </a:ext>
            </a:extLst>
          </p:cNvPr>
          <p:cNvSpPr/>
          <p:nvPr/>
        </p:nvSpPr>
        <p:spPr>
          <a:xfrm>
            <a:off x="1" y="0"/>
            <a:ext cx="2464848" cy="77724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Off-page Connector 2" descr="flag">
            <a:extLst>
              <a:ext uri="{FF2B5EF4-FFF2-40B4-BE49-F238E27FC236}">
                <a16:creationId xmlns:a16="http://schemas.microsoft.com/office/drawing/2014/main" id="{52F69C9E-1899-4A90-9B36-102B00D749E3}"/>
              </a:ext>
            </a:extLst>
          </p:cNvPr>
          <p:cNvSpPr/>
          <p:nvPr/>
        </p:nvSpPr>
        <p:spPr>
          <a:xfrm>
            <a:off x="403912" y="0"/>
            <a:ext cx="1678339" cy="2610488"/>
          </a:xfrm>
          <a:custGeom>
            <a:avLst/>
            <a:gdLst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10000 w 10000"/>
              <a:gd name="connsiteY2" fmla="*/ 8000 h 10000"/>
              <a:gd name="connsiteX3" fmla="*/ 5000 w 10000"/>
              <a:gd name="connsiteY3" fmla="*/ 10000 h 10000"/>
              <a:gd name="connsiteX4" fmla="*/ 0 w 10000"/>
              <a:gd name="connsiteY4" fmla="*/ 8000 h 10000"/>
              <a:gd name="connsiteX5" fmla="*/ 0 w 10000"/>
              <a:gd name="connsiteY5" fmla="*/ 0 h 10000"/>
              <a:gd name="connsiteX0" fmla="*/ 0 w 10000"/>
              <a:gd name="connsiteY0" fmla="*/ 0 h 8000"/>
              <a:gd name="connsiteX1" fmla="*/ 10000 w 10000"/>
              <a:gd name="connsiteY1" fmla="*/ 0 h 8000"/>
              <a:gd name="connsiteX2" fmla="*/ 10000 w 10000"/>
              <a:gd name="connsiteY2" fmla="*/ 8000 h 8000"/>
              <a:gd name="connsiteX3" fmla="*/ 4950 w 10000"/>
              <a:gd name="connsiteY3" fmla="*/ 5627 h 8000"/>
              <a:gd name="connsiteX4" fmla="*/ 0 w 10000"/>
              <a:gd name="connsiteY4" fmla="*/ 8000 h 8000"/>
              <a:gd name="connsiteX5" fmla="*/ 0 w 10000"/>
              <a:gd name="connsiteY5" fmla="*/ 0 h 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000" h="8000">
                <a:moveTo>
                  <a:pt x="0" y="0"/>
                </a:moveTo>
                <a:lnTo>
                  <a:pt x="10000" y="0"/>
                </a:lnTo>
                <a:lnTo>
                  <a:pt x="10000" y="8000"/>
                </a:lnTo>
                <a:lnTo>
                  <a:pt x="4950" y="5627"/>
                </a:lnTo>
                <a:lnTo>
                  <a:pt x="0" y="8000"/>
                </a:lnTo>
                <a:lnTo>
                  <a:pt x="0" y="0"/>
                </a:lnTo>
                <a:close/>
              </a:path>
            </a:pathLst>
          </a:custGeom>
          <a:solidFill>
            <a:srgbClr val="F79646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4" name="Graphic 23" descr="Star">
            <a:extLst>
              <a:ext uri="{FF2B5EF4-FFF2-40B4-BE49-F238E27FC236}">
                <a16:creationId xmlns:a16="http://schemas.microsoft.com/office/drawing/2014/main" id="{D64033ED-9BA4-4949-B833-F6BB676E1F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5881" y="800565"/>
            <a:ext cx="914400" cy="914400"/>
          </a:xfrm>
          <a:prstGeom prst="rect">
            <a:avLst/>
          </a:prstGeom>
        </p:spPr>
      </p:pic>
      <p:sp>
        <p:nvSpPr>
          <p:cNvPr id="7" name="Title 6">
            <a:extLst>
              <a:ext uri="{FF2B5EF4-FFF2-40B4-BE49-F238E27FC236}">
                <a16:creationId xmlns:a16="http://schemas.microsoft.com/office/drawing/2014/main" id="{016E2853-B8A9-407E-958D-C33D6B2AC1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0401" y="3255836"/>
            <a:ext cx="5283200" cy="835428"/>
          </a:xfrm>
        </p:spPr>
        <p:txBody>
          <a:bodyPr/>
          <a:lstStyle/>
          <a:p>
            <a:r>
              <a:rPr lang="en-US" sz="4400" b="0" dirty="0">
                <a:solidFill>
                  <a:srgbClr val="002060"/>
                </a:solidFill>
                <a:latin typeface="Poppins ExtraBold" panose="00000900000000000000" pitchFamily="2" charset="0"/>
                <a:cs typeface="Poppins ExtraBold" panose="00000900000000000000" pitchFamily="2" charset="0"/>
              </a:rPr>
              <a:t>First </a:t>
            </a:r>
            <a:r>
              <a:rPr lang="en-US" sz="4400" b="0" dirty="0" err="1">
                <a:solidFill>
                  <a:srgbClr val="002060"/>
                </a:solidFill>
                <a:latin typeface="Poppins ExtraBold" panose="00000900000000000000" pitchFamily="2" charset="0"/>
                <a:cs typeface="Poppins ExtraBold" panose="00000900000000000000" pitchFamily="2" charset="0"/>
              </a:rPr>
              <a:t>LastName</a:t>
            </a:r>
            <a:endParaRPr lang="en-US" sz="4400" b="0" dirty="0">
              <a:solidFill>
                <a:srgbClr val="002060"/>
              </a:solidFill>
              <a:latin typeface="Poppins ExtraBold" panose="00000900000000000000" pitchFamily="2" charset="0"/>
              <a:cs typeface="Poppins ExtraBold" panose="00000900000000000000" pitchFamily="2" charset="0"/>
            </a:endParaRP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56528C4-2A22-484E-9B82-0B348CD20F1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474120" y="2356996"/>
            <a:ext cx="3616325" cy="625475"/>
          </a:xfrm>
          <a:solidFill>
            <a:srgbClr val="002060"/>
          </a:solidFill>
        </p:spPr>
        <p:txBody>
          <a:bodyPr/>
          <a:lstStyle/>
          <a:p>
            <a:r>
              <a:rPr lang="en-US" sz="2000" dirty="0">
                <a:latin typeface="Poppins SemiBold" panose="00000700000000000000" pitchFamily="2" charset="0"/>
                <a:cs typeface="Poppins SemiBold" panose="00000700000000000000" pitchFamily="2" charset="0"/>
              </a:rPr>
              <a:t>Certificate of completion 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3C4782D-229D-422A-9777-1A1B8822924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377654" y="4144835"/>
            <a:ext cx="5031977" cy="1497506"/>
          </a:xfrm>
        </p:spPr>
        <p:txBody>
          <a:bodyPr/>
          <a:lstStyle/>
          <a:p>
            <a:pPr>
              <a:lnSpc>
                <a:spcPts val="2200"/>
              </a:lnSpc>
            </a:pPr>
            <a:r>
              <a:rPr lang="en-US" dirty="0">
                <a:solidFill>
                  <a:schemeClr val="bg2">
                    <a:lumMod val="1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has completed the </a:t>
            </a:r>
            <a:br>
              <a:rPr lang="en-US" dirty="0">
                <a:solidFill>
                  <a:schemeClr val="bg2">
                    <a:lumMod val="1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</a:br>
            <a:r>
              <a:rPr lang="en-US" dirty="0">
                <a:solidFill>
                  <a:schemeClr val="bg2">
                    <a:lumMod val="1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[Jurisdiction] Election Academy. </a:t>
            </a:r>
          </a:p>
          <a:p>
            <a:endParaRPr lang="en-US" dirty="0">
              <a:solidFill>
                <a:schemeClr val="bg2">
                  <a:lumMod val="10000"/>
                </a:schemeClr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r>
              <a:rPr lang="en-US" dirty="0">
                <a:solidFill>
                  <a:schemeClr val="bg2">
                    <a:lumMod val="1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[DATE]</a:t>
            </a:r>
          </a:p>
        </p:txBody>
      </p:sp>
      <p:sp>
        <p:nvSpPr>
          <p:cNvPr id="87" name="Text Placeholder 86">
            <a:extLst>
              <a:ext uri="{FF2B5EF4-FFF2-40B4-BE49-F238E27FC236}">
                <a16:creationId xmlns:a16="http://schemas.microsoft.com/office/drawing/2014/main" id="{9A02A828-A65A-4E5F-99C1-0CBA5E9190D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379073" y="6638268"/>
            <a:ext cx="2274888" cy="285690"/>
          </a:xfrm>
        </p:spPr>
        <p:txBody>
          <a:bodyPr/>
          <a:lstStyle/>
          <a:p>
            <a:r>
              <a:rPr lang="en-US" dirty="0">
                <a:solidFill>
                  <a:schemeClr val="bg2">
                    <a:lumMod val="1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First Last</a:t>
            </a:r>
          </a:p>
        </p:txBody>
      </p:sp>
      <p:sp>
        <p:nvSpPr>
          <p:cNvPr id="88" name="Text Placeholder 87">
            <a:extLst>
              <a:ext uri="{FF2B5EF4-FFF2-40B4-BE49-F238E27FC236}">
                <a16:creationId xmlns:a16="http://schemas.microsoft.com/office/drawing/2014/main" id="{8D162707-ED47-4D50-8FC3-F488A47442E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33428" y="6638286"/>
            <a:ext cx="2281621" cy="285655"/>
          </a:xfrm>
        </p:spPr>
        <p:txBody>
          <a:bodyPr/>
          <a:lstStyle/>
          <a:p>
            <a:r>
              <a:rPr lang="en-US" dirty="0">
                <a:solidFill>
                  <a:schemeClr val="bg2">
                    <a:lumMod val="1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First Last</a:t>
            </a:r>
          </a:p>
        </p:txBody>
      </p:sp>
      <p:sp>
        <p:nvSpPr>
          <p:cNvPr id="91" name="Text Placeholder 90">
            <a:extLst>
              <a:ext uri="{FF2B5EF4-FFF2-40B4-BE49-F238E27FC236}">
                <a16:creationId xmlns:a16="http://schemas.microsoft.com/office/drawing/2014/main" id="{317ECDDE-F513-499A-A2ED-88BA9F5669B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384490" y="6899909"/>
            <a:ext cx="2274888" cy="215141"/>
          </a:xfrm>
        </p:spPr>
        <p:txBody>
          <a:bodyPr/>
          <a:lstStyle/>
          <a:p>
            <a:r>
              <a:rPr lang="en-US" sz="1100" dirty="0">
                <a:solidFill>
                  <a:schemeClr val="bg2">
                    <a:lumMod val="1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Title</a:t>
            </a:r>
            <a:endParaRPr lang="en-US" dirty="0">
              <a:solidFill>
                <a:schemeClr val="bg2">
                  <a:lumMod val="10000"/>
                </a:schemeClr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92" name="Text Placeholder 91">
            <a:extLst>
              <a:ext uri="{FF2B5EF4-FFF2-40B4-BE49-F238E27FC236}">
                <a16:creationId xmlns:a16="http://schemas.microsoft.com/office/drawing/2014/main" id="{3929AC4B-C06E-4296-9E4F-F0001B54D44F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128011" y="6899922"/>
            <a:ext cx="2281621" cy="215115"/>
          </a:xfrm>
        </p:spPr>
        <p:txBody>
          <a:bodyPr/>
          <a:lstStyle/>
          <a:p>
            <a:r>
              <a:rPr lang="en-US" sz="1100" dirty="0">
                <a:solidFill>
                  <a:schemeClr val="bg2">
                    <a:lumMod val="10000"/>
                  </a:schemeClr>
                </a:solidFill>
                <a:ea typeface="Ebrima" panose="02000000000000000000" pitchFamily="2" charset="0"/>
                <a:cs typeface="Ebrima" panose="02000000000000000000" pitchFamily="2" charset="0"/>
              </a:rPr>
              <a:t>Title</a:t>
            </a:r>
            <a:endParaRPr lang="en-US" dirty="0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A2AD92BC-7CE0-52F1-BCF7-98A8CD35225A}"/>
              </a:ext>
            </a:extLst>
          </p:cNvPr>
          <p:cNvCxnSpPr/>
          <p:nvPr/>
        </p:nvCxnSpPr>
        <p:spPr>
          <a:xfrm>
            <a:off x="3480421" y="6531789"/>
            <a:ext cx="2309703" cy="0"/>
          </a:xfrm>
          <a:prstGeom prst="line">
            <a:avLst/>
          </a:prstGeom>
          <a:ln w="9525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DC80D50A-9DDC-8EED-48C2-8EFE521A59A6}"/>
              </a:ext>
            </a:extLst>
          </p:cNvPr>
          <p:cNvCxnSpPr/>
          <p:nvPr/>
        </p:nvCxnSpPr>
        <p:spPr>
          <a:xfrm>
            <a:off x="6233733" y="6531789"/>
            <a:ext cx="2309703" cy="0"/>
          </a:xfrm>
          <a:prstGeom prst="line">
            <a:avLst/>
          </a:prstGeom>
          <a:ln w="9525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F64CA4B9-61EF-2807-4386-E5FF984AA602}"/>
              </a:ext>
            </a:extLst>
          </p:cNvPr>
          <p:cNvSpPr txBox="1"/>
          <p:nvPr/>
        </p:nvSpPr>
        <p:spPr>
          <a:xfrm>
            <a:off x="3364715" y="1277449"/>
            <a:ext cx="405630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2060"/>
                </a:solidFill>
                <a:latin typeface="Poppins ExtraBold" panose="00000900000000000000" pitchFamily="2" charset="0"/>
                <a:cs typeface="Poppins ExtraBold" panose="00000900000000000000" pitchFamily="2" charset="0"/>
              </a:rPr>
              <a:t>[Jurisdiction] </a:t>
            </a:r>
            <a:br>
              <a:rPr lang="en-US" sz="2800" dirty="0">
                <a:solidFill>
                  <a:srgbClr val="002060"/>
                </a:solidFill>
                <a:latin typeface="Poppins ExtraBold" panose="00000900000000000000" pitchFamily="2" charset="0"/>
                <a:cs typeface="Poppins ExtraBold" panose="00000900000000000000" pitchFamily="2" charset="0"/>
              </a:rPr>
            </a:br>
            <a:r>
              <a:rPr lang="en-US" sz="2800" dirty="0">
                <a:solidFill>
                  <a:srgbClr val="002060"/>
                </a:solidFill>
                <a:latin typeface="Poppins ExtraBold" panose="00000900000000000000" pitchFamily="2" charset="0"/>
                <a:cs typeface="Poppins ExtraBold" panose="00000900000000000000" pitchFamily="2" charset="0"/>
              </a:rPr>
              <a:t>Election Academy 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19E66422-FE10-120A-5BDA-9A93DFDCE161}"/>
              </a:ext>
            </a:extLst>
          </p:cNvPr>
          <p:cNvGrpSpPr/>
          <p:nvPr/>
        </p:nvGrpSpPr>
        <p:grpSpPr>
          <a:xfrm>
            <a:off x="7652517" y="571097"/>
            <a:ext cx="1671513" cy="1671513"/>
            <a:chOff x="-6788258" y="495577"/>
            <a:chExt cx="2015148" cy="2015148"/>
          </a:xfrm>
        </p:grpSpPr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D3D2B2CA-443C-1A34-6B93-0565D261336F}"/>
                </a:ext>
              </a:extLst>
            </p:cNvPr>
            <p:cNvSpPr/>
            <p:nvPr/>
          </p:nvSpPr>
          <p:spPr>
            <a:xfrm>
              <a:off x="-6788258" y="495577"/>
              <a:ext cx="2015148" cy="2015148"/>
            </a:xfrm>
            <a:prstGeom prst="ellipse">
              <a:avLst/>
            </a:prstGeom>
            <a:noFill/>
            <a:ln w="28575">
              <a:solidFill>
                <a:schemeClr val="bg1">
                  <a:lumMod val="75000"/>
                </a:schemeClr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81A70B97-6573-CDBD-6E94-4FD493F4F6BE}"/>
                </a:ext>
              </a:extLst>
            </p:cNvPr>
            <p:cNvSpPr txBox="1"/>
            <p:nvPr/>
          </p:nvSpPr>
          <p:spPr>
            <a:xfrm>
              <a:off x="-6733194" y="1013331"/>
              <a:ext cx="1960084" cy="10513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>
                  <a:solidFill>
                    <a:schemeClr val="bg1">
                      <a:lumMod val="75000"/>
                    </a:schemeClr>
                  </a:solidFill>
                  <a:latin typeface="Poppins Medium" panose="00000600000000000000" pitchFamily="2" charset="0"/>
                  <a:cs typeface="Poppins Medium" panose="00000600000000000000" pitchFamily="2" charset="0"/>
                </a:rPr>
                <a:t>YOUR JURISDICTION’S LOGO </a:t>
              </a:r>
              <a:br>
                <a:rPr lang="en-US" sz="1400" dirty="0">
                  <a:solidFill>
                    <a:schemeClr val="bg1">
                      <a:lumMod val="75000"/>
                    </a:schemeClr>
                  </a:solidFill>
                  <a:latin typeface="Poppins Medium" panose="00000600000000000000" pitchFamily="2" charset="0"/>
                  <a:cs typeface="Poppins Medium" panose="00000600000000000000" pitchFamily="2" charset="0"/>
                </a:rPr>
              </a:br>
              <a:r>
                <a:rPr lang="en-US" sz="1400" dirty="0">
                  <a:solidFill>
                    <a:schemeClr val="bg1">
                      <a:lumMod val="75000"/>
                    </a:schemeClr>
                  </a:solidFill>
                  <a:latin typeface="Poppins Medium" panose="00000600000000000000" pitchFamily="2" charset="0"/>
                  <a:cs typeface="Poppins Medium" panose="00000600000000000000" pitchFamily="2" charset="0"/>
                </a:rPr>
                <a:t>OR SEAL</a:t>
              </a: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6C2254D7-D69E-F40C-ED96-B5E695083431}"/>
              </a:ext>
            </a:extLst>
          </p:cNvPr>
          <p:cNvSpPr txBox="1"/>
          <p:nvPr/>
        </p:nvSpPr>
        <p:spPr>
          <a:xfrm>
            <a:off x="-4020494" y="-21295"/>
            <a:ext cx="3475143" cy="590931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2060"/>
                </a:solidFill>
                <a:latin typeface="Abadi" panose="020B0604020104020204" pitchFamily="34" charset="0"/>
              </a:rPr>
              <a:t>HOW TO USE THIS TEMPLATE:</a:t>
            </a:r>
          </a:p>
          <a:p>
            <a:r>
              <a:rPr lang="en-US" dirty="0">
                <a:solidFill>
                  <a:srgbClr val="002060"/>
                </a:solidFill>
                <a:latin typeface="Abadi" panose="020B0604020104020204" pitchFamily="34" charset="0"/>
              </a:rPr>
              <a:t>Add your jurisdiction’s logo or seal, the name of the jurisdiction [bracketed], the participant’s first and last name and the name(s) of the official(s) presenting the certificate. Adjust colors and fonts as needed.</a:t>
            </a:r>
            <a:br>
              <a:rPr lang="en-US" dirty="0">
                <a:solidFill>
                  <a:srgbClr val="002060"/>
                </a:solidFill>
                <a:latin typeface="Abadi" panose="020B0604020104020204" pitchFamily="34" charset="0"/>
              </a:rPr>
            </a:br>
            <a:endParaRPr lang="en-US" dirty="0">
              <a:solidFill>
                <a:srgbClr val="002060"/>
              </a:solidFill>
              <a:latin typeface="Abadi" panose="020B0604020104020204" pitchFamily="34" charset="0"/>
            </a:endParaRPr>
          </a:p>
          <a:p>
            <a:r>
              <a:rPr lang="en-US" dirty="0">
                <a:solidFill>
                  <a:srgbClr val="002060"/>
                </a:solidFill>
                <a:latin typeface="Abadi" panose="020B0604020104020204" pitchFamily="34" charset="0"/>
              </a:rPr>
              <a:t>Wait to duplicate the slide/certificate until after you make the changes listed above. This way, you’ll only need to change the name to create certificates for the rest of your participants. </a:t>
            </a:r>
            <a:br>
              <a:rPr lang="en-US" dirty="0">
                <a:solidFill>
                  <a:srgbClr val="002060"/>
                </a:solidFill>
                <a:latin typeface="Abadi" panose="020B0604020104020204" pitchFamily="34" charset="0"/>
              </a:rPr>
            </a:br>
            <a:br>
              <a:rPr lang="en-US" dirty="0">
                <a:solidFill>
                  <a:srgbClr val="002060"/>
                </a:solidFill>
                <a:latin typeface="Abadi" panose="020B0604020104020204" pitchFamily="34" charset="0"/>
              </a:rPr>
            </a:br>
            <a:r>
              <a:rPr lang="en-US" b="1" dirty="0">
                <a:solidFill>
                  <a:srgbClr val="002060"/>
                </a:solidFill>
                <a:latin typeface="Abadi" panose="020B0604020104020204" pitchFamily="34" charset="0"/>
              </a:rPr>
              <a:t>To duplicate</a:t>
            </a:r>
            <a:r>
              <a:rPr lang="en-US" dirty="0">
                <a:solidFill>
                  <a:srgbClr val="002060"/>
                </a:solidFill>
                <a:latin typeface="Abadi" panose="020B0604020104020204" pitchFamily="34" charset="0"/>
              </a:rPr>
              <a:t>, click Slides, click the dropdown (v) beside New Slide, and then select Duplicate Selected Slides.</a:t>
            </a:r>
          </a:p>
        </p:txBody>
      </p:sp>
    </p:spTree>
    <p:extLst>
      <p:ext uri="{BB962C8B-B14F-4D97-AF65-F5344CB8AC3E}">
        <p14:creationId xmlns:p14="http://schemas.microsoft.com/office/powerpoint/2010/main" val="38795520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Bold Certificate">
      <a:dk1>
        <a:srgbClr val="7F7F7F"/>
      </a:dk1>
      <a:lt1>
        <a:sysClr val="window" lastClr="FFFFFF"/>
      </a:lt1>
      <a:dk2>
        <a:srgbClr val="44546A"/>
      </a:dk2>
      <a:lt2>
        <a:srgbClr val="E7E6E6"/>
      </a:lt2>
      <a:accent1>
        <a:srgbClr val="8229FF"/>
      </a:accent1>
      <a:accent2>
        <a:srgbClr val="82B813"/>
      </a:accent2>
      <a:accent3>
        <a:srgbClr val="006BD6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Bold Certificate">
      <a:majorFont>
        <a:latin typeface="Corbel"/>
        <a:ea typeface=""/>
        <a:cs typeface=""/>
      </a:majorFont>
      <a:minorFont>
        <a:latin typeface="Corbe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56459618_win32_fixed" id="{41C9BE48-30B9-411F-9D03-2D3EE49C421A}" vid="{788AF1F6-6F61-4127-AA77-5A54B053ED6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Premium certificate of completion</Template>
  <TotalTime>0</TotalTime>
  <Words>148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Abadi</vt:lpstr>
      <vt:lpstr>Arial</vt:lpstr>
      <vt:lpstr>Calibri</vt:lpstr>
      <vt:lpstr>Ebrima</vt:lpstr>
      <vt:lpstr>Poppins</vt:lpstr>
      <vt:lpstr>Poppins ExtraBold</vt:lpstr>
      <vt:lpstr>Poppins Medium</vt:lpstr>
      <vt:lpstr>Poppins SemiBold</vt:lpstr>
      <vt:lpstr>Office Theme</vt:lpstr>
      <vt:lpstr>First LastName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2024-07-25T17:39:59Z</dcterms:created>
  <dcterms:modified xsi:type="dcterms:W3CDTF">2025-09-24T17:50:24Z</dcterms:modified>
</cp:coreProperties>
</file>