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12801600" cy="1828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0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FBF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4"/>
    <p:restoredTop sz="94707"/>
  </p:normalViewPr>
  <p:slideViewPr>
    <p:cSldViewPr snapToGrid="0" showGuides="1">
      <p:cViewPr>
        <p:scale>
          <a:sx n="89" d="100"/>
          <a:sy n="89" d="100"/>
        </p:scale>
        <p:origin x="6128" y="472"/>
      </p:cViewPr>
      <p:guideLst>
        <p:guide orient="horz" pos="5760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23191-E194-1B42-93EF-54761385E986}" type="datetimeFigureOut">
              <a:rPr lang="en-US" smtClean="0"/>
              <a:t>11/4/24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1143000"/>
            <a:ext cx="2159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695FF-4DA7-2346-B33A-A17A8954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4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43584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1pPr>
    <a:lvl2pPr marL="621792" algn="l" defTabSz="1243584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2pPr>
    <a:lvl3pPr marL="1243584" algn="l" defTabSz="1243584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3pPr>
    <a:lvl4pPr marL="1865376" algn="l" defTabSz="1243584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4pPr>
    <a:lvl5pPr marL="2487168" algn="l" defTabSz="1243584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5pPr>
    <a:lvl6pPr marL="3108960" algn="l" defTabSz="1243584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6pPr>
    <a:lvl7pPr marL="3730752" algn="l" defTabSz="1243584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7pPr>
    <a:lvl8pPr marL="4352544" algn="l" defTabSz="1243584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8pPr>
    <a:lvl9pPr marL="4974336" algn="l" defTabSz="1243584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695FF-4DA7-2346-B33A-A17A8954D3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992968"/>
            <a:ext cx="10881360" cy="6366933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9605435"/>
            <a:ext cx="9601200" cy="4415365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1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973666"/>
            <a:ext cx="2760345" cy="154982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973666"/>
            <a:ext cx="8121015" cy="154982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5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4559305"/>
            <a:ext cx="11041380" cy="7607299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12238572"/>
            <a:ext cx="11041380" cy="4000499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3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4868333"/>
            <a:ext cx="544068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4868333"/>
            <a:ext cx="544068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973670"/>
            <a:ext cx="11041380" cy="3534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4483101"/>
            <a:ext cx="5415676" cy="2197099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6680200"/>
            <a:ext cx="5415676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4483101"/>
            <a:ext cx="5442347" cy="2197099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6680200"/>
            <a:ext cx="5442347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7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0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8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1219200"/>
            <a:ext cx="4128849" cy="426720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2633137"/>
            <a:ext cx="6480810" cy="12996333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5486400"/>
            <a:ext cx="4128849" cy="10164235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1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1219200"/>
            <a:ext cx="4128849" cy="426720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2633137"/>
            <a:ext cx="6480810" cy="12996333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5486400"/>
            <a:ext cx="4128849" cy="10164235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973670"/>
            <a:ext cx="11041380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4868333"/>
            <a:ext cx="11041380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16950271"/>
            <a:ext cx="288036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96721-B085-A444-8AC9-914B1018D643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16950271"/>
            <a:ext cx="432054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16950271"/>
            <a:ext cx="288036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B6D4F-8B3C-9B41-863E-5C22A15C9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6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C366B3-F0D5-9B91-AF52-57C11A8BC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767" y="-34035"/>
            <a:ext cx="12897134" cy="18371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147E91-0999-6797-021A-E78634CBDC2F}"/>
              </a:ext>
            </a:extLst>
          </p:cNvPr>
          <p:cNvSpPr txBox="1"/>
          <p:nvPr/>
        </p:nvSpPr>
        <p:spPr>
          <a:xfrm>
            <a:off x="1123369" y="1423964"/>
            <a:ext cx="10554862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60"/>
              </a:lnSpc>
            </a:pPr>
            <a:r>
              <a:rPr lang="en-US" sz="8800" b="1" dirty="0">
                <a:solidFill>
                  <a:srgbClr val="EFEFE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RESULTS RELEASE SCHEDULE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3402B-4E62-D119-3EB8-56DDAF1BEB50}"/>
              </a:ext>
            </a:extLst>
          </p:cNvPr>
          <p:cNvSpPr txBox="1"/>
          <p:nvPr/>
        </p:nvSpPr>
        <p:spPr>
          <a:xfrm>
            <a:off x="1123369" y="4305862"/>
            <a:ext cx="105548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6000" b="1" dirty="0">
                <a:solidFill>
                  <a:srgbClr val="EFEFEF"/>
                </a:solidFill>
                <a:effectLst>
                  <a:outerShdw blurRad="119038" dist="13194" dir="21540000" sx="99730" sy="9973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ELECTION NIGHT</a:t>
            </a:r>
          </a:p>
          <a:p>
            <a:pPr algn="ctr">
              <a:lnSpc>
                <a:spcPts val="5960"/>
              </a:lnSpc>
            </a:pPr>
            <a:r>
              <a:rPr lang="en-US" sz="6000" b="1" dirty="0">
                <a:solidFill>
                  <a:srgbClr val="EFEFEF"/>
                </a:solidFill>
                <a:effectLst>
                  <a:outerShdw blurRad="119038" dist="13194" dir="21540000" sx="99730" sy="9973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TUESDAY, NOV 5 @ 8 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607FC-F00C-65CB-2D22-BB711F798F35}"/>
              </a:ext>
            </a:extLst>
          </p:cNvPr>
          <p:cNvSpPr txBox="1"/>
          <p:nvPr/>
        </p:nvSpPr>
        <p:spPr>
          <a:xfrm>
            <a:off x="764927" y="7009553"/>
            <a:ext cx="112277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6000" b="1" dirty="0">
                <a:solidFill>
                  <a:srgbClr val="EFEFEF"/>
                </a:solidFill>
                <a:effectLst>
                  <a:outerShdw blurRad="119038" dist="13194" dir="21540000" sx="99730" sy="9973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FRIDAY, NOV 8 @ 5 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F2E03-50FF-D8DD-8393-8C2E5D4428FB}"/>
              </a:ext>
            </a:extLst>
          </p:cNvPr>
          <p:cNvSpPr txBox="1"/>
          <p:nvPr/>
        </p:nvSpPr>
        <p:spPr>
          <a:xfrm>
            <a:off x="764926" y="8918513"/>
            <a:ext cx="112277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6000" b="1" dirty="0">
                <a:solidFill>
                  <a:srgbClr val="EFEFEF"/>
                </a:solidFill>
                <a:effectLst>
                  <a:outerShdw blurRad="119038" dist="13194" dir="21540000" sx="99730" sy="9973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TUESDAY, NOV 12 @ 5 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1EA07-695F-3984-ED7C-E11F4A9C281D}"/>
              </a:ext>
            </a:extLst>
          </p:cNvPr>
          <p:cNvSpPr txBox="1"/>
          <p:nvPr/>
        </p:nvSpPr>
        <p:spPr>
          <a:xfrm>
            <a:off x="764926" y="10904101"/>
            <a:ext cx="112277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6000" b="1" dirty="0">
                <a:solidFill>
                  <a:srgbClr val="EFEFEF"/>
                </a:solidFill>
                <a:effectLst>
                  <a:outerShdw blurRad="119038" dist="13194" dir="21540000" sx="99730" sy="9973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FRIDAY, NOV 15 @ 5 PM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763BF9-3898-663D-6759-F70A9D0D24A5}"/>
              </a:ext>
            </a:extLst>
          </p:cNvPr>
          <p:cNvSpPr txBox="1"/>
          <p:nvPr/>
        </p:nvSpPr>
        <p:spPr>
          <a:xfrm>
            <a:off x="1123369" y="13375442"/>
            <a:ext cx="10554862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60"/>
              </a:lnSpc>
            </a:pPr>
            <a:r>
              <a:rPr lang="en-US" sz="8800" b="1" dirty="0">
                <a:solidFill>
                  <a:srgbClr val="EFEFE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OFFICIAL RESULTS &amp; CANVASS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EDA67-9204-3F98-D71D-55B5D008C222}"/>
              </a:ext>
            </a:extLst>
          </p:cNvPr>
          <p:cNvSpPr txBox="1"/>
          <p:nvPr/>
        </p:nvSpPr>
        <p:spPr>
          <a:xfrm>
            <a:off x="764925" y="16319340"/>
            <a:ext cx="112277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6000" b="1" dirty="0">
                <a:solidFill>
                  <a:srgbClr val="EFEFEF"/>
                </a:solidFill>
                <a:effectLst>
                  <a:outerShdw blurRad="119038" dist="13194" dir="21540000" sx="99730" sy="9973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TUESDAY, NOV 19 @ 5 PM</a:t>
            </a:r>
          </a:p>
        </p:txBody>
      </p:sp>
    </p:spTree>
    <p:extLst>
      <p:ext uri="{BB962C8B-B14F-4D97-AF65-F5344CB8AC3E}">
        <p14:creationId xmlns:p14="http://schemas.microsoft.com/office/powerpoint/2010/main" val="767055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</TotalTime>
  <Words>45</Words>
  <Application>Microsoft Macintosh PowerPoint</Application>
  <PresentationFormat>Custom</PresentationFormat>
  <Paragraphs>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Lato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Haun</dc:creator>
  <cp:lastModifiedBy>Andrew Haun</cp:lastModifiedBy>
  <cp:revision>1</cp:revision>
  <dcterms:created xsi:type="dcterms:W3CDTF">2024-11-04T20:49:13Z</dcterms:created>
  <dcterms:modified xsi:type="dcterms:W3CDTF">2024-11-04T21:13:07Z</dcterms:modified>
</cp:coreProperties>
</file>