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37160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4"/>
    <p:restoredTop sz="94707"/>
  </p:normalViewPr>
  <p:slideViewPr>
    <p:cSldViewPr snapToGrid="0">
      <p:cViewPr>
        <p:scale>
          <a:sx n="171" d="100"/>
          <a:sy n="171" d="100"/>
        </p:scale>
        <p:origin x="2336" y="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0533B-3D3E-8A40-AD8E-E595E2F136F6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6575" y="1143000"/>
            <a:ext cx="5784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F646-3503-B54A-9D57-B554BAFC2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1pPr>
    <a:lvl2pPr marL="504749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2pPr>
    <a:lvl3pPr marL="1009498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3pPr>
    <a:lvl4pPr marL="1514246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4pPr>
    <a:lvl5pPr marL="2018995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5pPr>
    <a:lvl6pPr marL="2523744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6pPr>
    <a:lvl7pPr marL="3028493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7pPr>
    <a:lvl8pPr marL="3533242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8pPr>
    <a:lvl9pPr marL="4037990" algn="l" defTabSz="1009498" rtl="0" eaLnBrk="1" latinLnBrk="0" hangingPunct="1">
      <a:defRPr sz="13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AF646-3503-B54A-9D57-B554BAFC27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5C5-4B48-FC83-CE42-A2EA53F3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A2804-AF84-D1DF-01EE-AD2480C86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BA078-4AE4-A5C6-47CB-0EEF3F3C1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A631-C448-7E22-31FD-E5492662D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AF646-3503-B54A-9D57-B554BAFC2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3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1197187"/>
            <a:ext cx="102870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42174"/>
            <a:ext cx="102870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2" y="389467"/>
            <a:ext cx="2957513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9467"/>
            <a:ext cx="8701088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1" y="1823721"/>
            <a:ext cx="1183005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1" y="4895428"/>
            <a:ext cx="1183005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947333"/>
            <a:ext cx="58293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1947333"/>
            <a:ext cx="582930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7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389467"/>
            <a:ext cx="1183005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2" y="1793241"/>
            <a:ext cx="5802510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2" y="2672080"/>
            <a:ext cx="5802510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1793241"/>
            <a:ext cx="5831087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2672080"/>
            <a:ext cx="5831087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4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6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487680"/>
            <a:ext cx="4423767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1053254"/>
            <a:ext cx="6943725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194560"/>
            <a:ext cx="4423767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487680"/>
            <a:ext cx="4423767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1053254"/>
            <a:ext cx="6943725" cy="5198533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194560"/>
            <a:ext cx="4423767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7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389467"/>
            <a:ext cx="1183005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947333"/>
            <a:ext cx="1183005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6780107"/>
            <a:ext cx="30861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0D3D9-4EFD-7147-B051-B78DF6A0701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6780107"/>
            <a:ext cx="462915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6780107"/>
            <a:ext cx="30861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A5E9-323E-BC4B-B90A-E440C4488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6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438CA1-07EB-C562-579E-B85F45684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" y="-8826"/>
            <a:ext cx="13749100" cy="7332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D6AFE-C94B-C95C-3F4F-598C6B0E3788}"/>
              </a:ext>
            </a:extLst>
          </p:cNvPr>
          <p:cNvSpPr txBox="1"/>
          <p:nvPr/>
        </p:nvSpPr>
        <p:spPr>
          <a:xfrm>
            <a:off x="592549" y="879759"/>
            <a:ext cx="12530897" cy="396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6000" b="1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RETURN YOUR BALLOT EARLY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D6BB64-3AEF-454D-255B-9511736BF528}"/>
              </a:ext>
            </a:extLst>
          </p:cNvPr>
          <p:cNvSpPr/>
          <p:nvPr/>
        </p:nvSpPr>
        <p:spPr>
          <a:xfrm>
            <a:off x="5589709" y="6002300"/>
            <a:ext cx="2536581" cy="436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D4D62B-6083-B532-A611-3C54925E261A}"/>
              </a:ext>
            </a:extLst>
          </p:cNvPr>
          <p:cNvSpPr/>
          <p:nvPr/>
        </p:nvSpPr>
        <p:spPr>
          <a:xfrm>
            <a:off x="4995932" y="5048388"/>
            <a:ext cx="3724133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6E52D-5842-CC31-5908-784501C5B16C}"/>
              </a:ext>
            </a:extLst>
          </p:cNvPr>
          <p:cNvSpPr txBox="1"/>
          <p:nvPr/>
        </p:nvSpPr>
        <p:spPr>
          <a:xfrm>
            <a:off x="11544300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 Address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City, State, Zip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889E65-4D96-891E-6D57-4DA48D18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54" t="33986" r="37207" b="33485"/>
          <a:stretch/>
        </p:blipFill>
        <p:spPr>
          <a:xfrm>
            <a:off x="11316995" y="6113811"/>
            <a:ext cx="261891" cy="363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FB53B6-7CEE-1DD7-0057-E852E99958A6}"/>
              </a:ext>
            </a:extLst>
          </p:cNvPr>
          <p:cNvSpPr txBox="1"/>
          <p:nvPr/>
        </p:nvSpPr>
        <p:spPr>
          <a:xfrm>
            <a:off x="619822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LOGO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6660A-9366-C7E0-0AA5-3BECDAF535C7}"/>
              </a:ext>
            </a:extLst>
          </p:cNvPr>
          <p:cNvSpPr txBox="1"/>
          <p:nvPr/>
        </p:nvSpPr>
        <p:spPr>
          <a:xfrm>
            <a:off x="5092388" y="5126080"/>
            <a:ext cx="353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ELECTION DAY IS NOV.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6B2B0-6039-D1E2-91E7-3CE5576643A7}"/>
              </a:ext>
            </a:extLst>
          </p:cNvPr>
          <p:cNvSpPr txBox="1"/>
          <p:nvPr/>
        </p:nvSpPr>
        <p:spPr>
          <a:xfrm>
            <a:off x="5701461" y="6035863"/>
            <a:ext cx="231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&lt;WEBSITE&gt;</a:t>
            </a:r>
          </a:p>
        </p:txBody>
      </p:sp>
    </p:spTree>
    <p:extLst>
      <p:ext uri="{BB962C8B-B14F-4D97-AF65-F5344CB8AC3E}">
        <p14:creationId xmlns:p14="http://schemas.microsoft.com/office/powerpoint/2010/main" val="140201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BEECC-B059-390A-46BB-7419DD0F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2686CB-8284-0336-8380-F2AF7858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50" y="-8826"/>
            <a:ext cx="13749100" cy="7332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423AE0-8507-254A-BA5F-5CC46E76C75D}"/>
              </a:ext>
            </a:extLst>
          </p:cNvPr>
          <p:cNvSpPr txBox="1"/>
          <p:nvPr/>
        </p:nvSpPr>
        <p:spPr>
          <a:xfrm>
            <a:off x="592549" y="879759"/>
            <a:ext cx="12530897" cy="396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6000" b="1" dirty="0">
                <a:solidFill>
                  <a:schemeClr val="bg1"/>
                </a:solidFill>
                <a:latin typeface="Calibri" panose="020F0502020204030204" pitchFamily="34" charset="0"/>
                <a:ea typeface="Lato Heavy" panose="020F0502020204030203" pitchFamily="34" charset="0"/>
                <a:cs typeface="Calibri" panose="020F0502020204030204" pitchFamily="34" charset="0"/>
              </a:rPr>
              <a:t>RETURN YOUR BALLOT EARLY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FCAA8-4F13-67DE-B836-D5133A4B6AF2}"/>
              </a:ext>
            </a:extLst>
          </p:cNvPr>
          <p:cNvSpPr/>
          <p:nvPr/>
        </p:nvSpPr>
        <p:spPr>
          <a:xfrm>
            <a:off x="5589709" y="6002300"/>
            <a:ext cx="2536581" cy="4364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A3FFE-A74A-EF10-7506-EA8315E82C1E}"/>
              </a:ext>
            </a:extLst>
          </p:cNvPr>
          <p:cNvSpPr txBox="1"/>
          <p:nvPr/>
        </p:nvSpPr>
        <p:spPr>
          <a:xfrm>
            <a:off x="11544300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 Address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City, State, Zip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EF74A-68B8-8832-3180-CFB35627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54" t="33986" r="37207" b="33485"/>
          <a:stretch/>
        </p:blipFill>
        <p:spPr>
          <a:xfrm>
            <a:off x="11316995" y="6113811"/>
            <a:ext cx="261891" cy="363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A6BE75-1781-894C-7867-C6806F8B47CF}"/>
              </a:ext>
            </a:extLst>
          </p:cNvPr>
          <p:cNvSpPr txBox="1"/>
          <p:nvPr/>
        </p:nvSpPr>
        <p:spPr>
          <a:xfrm>
            <a:off x="619822" y="6230451"/>
            <a:ext cx="167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LOGO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8CDBF-D139-BF81-3B92-4D942DC89066}"/>
              </a:ext>
            </a:extLst>
          </p:cNvPr>
          <p:cNvSpPr txBox="1"/>
          <p:nvPr/>
        </p:nvSpPr>
        <p:spPr>
          <a:xfrm>
            <a:off x="5701461" y="6035863"/>
            <a:ext cx="231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&lt;WEBSITE&gt;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25AFF-873D-E843-8E99-DDF432DEC4BD}"/>
              </a:ext>
            </a:extLst>
          </p:cNvPr>
          <p:cNvSpPr/>
          <p:nvPr/>
        </p:nvSpPr>
        <p:spPr>
          <a:xfrm>
            <a:off x="3979123" y="5048743"/>
            <a:ext cx="2601952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C36F-A142-7E33-B02C-56EC73940E4D}"/>
              </a:ext>
            </a:extLst>
          </p:cNvPr>
          <p:cNvSpPr txBox="1"/>
          <p:nvPr/>
        </p:nvSpPr>
        <p:spPr>
          <a:xfrm>
            <a:off x="4035944" y="5131823"/>
            <a:ext cx="248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BY 8 P.M.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47702D-ECA1-EA12-A825-9600A031074F}"/>
              </a:ext>
            </a:extLst>
          </p:cNvPr>
          <p:cNvSpPr/>
          <p:nvPr/>
        </p:nvSpPr>
        <p:spPr>
          <a:xfrm>
            <a:off x="7134918" y="5043778"/>
            <a:ext cx="2601952" cy="61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E360C-920D-D40E-2BF5-28C7F208E967}"/>
              </a:ext>
            </a:extLst>
          </p:cNvPr>
          <p:cNvSpPr txBox="1"/>
          <p:nvPr/>
        </p:nvSpPr>
        <p:spPr>
          <a:xfrm>
            <a:off x="7383963" y="5121470"/>
            <a:ext cx="2103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 5,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A3230-49BC-401F-BEAA-941C87AB0BC0}"/>
              </a:ext>
            </a:extLst>
          </p:cNvPr>
          <p:cNvSpPr txBox="1"/>
          <p:nvPr/>
        </p:nvSpPr>
        <p:spPr>
          <a:xfrm>
            <a:off x="6618377" y="5167636"/>
            <a:ext cx="47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33567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</TotalTime>
  <Words>57</Words>
  <Application>Microsoft Macintosh PowerPoint</Application>
  <PresentationFormat>Custom</PresentationFormat>
  <Paragraphs>16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Haun</dc:creator>
  <cp:lastModifiedBy>Andrew Haun</cp:lastModifiedBy>
  <cp:revision>1</cp:revision>
  <dcterms:created xsi:type="dcterms:W3CDTF">2024-10-29T16:56:03Z</dcterms:created>
  <dcterms:modified xsi:type="dcterms:W3CDTF">2024-10-29T17:12:00Z</dcterms:modified>
</cp:coreProperties>
</file>