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>
      <p:cViewPr varScale="1">
        <p:scale>
          <a:sx n="106" d="100"/>
          <a:sy n="106" d="100"/>
        </p:scale>
        <p:origin x="160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139" y="811274"/>
            <a:ext cx="8072120" cy="337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3D98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000"/>
              </a:lnSpc>
              <a:spcBef>
                <a:spcPts val="100"/>
              </a:spcBef>
            </a:pPr>
            <a:r>
              <a:rPr spc="-10" dirty="0"/>
              <a:t>RETURN</a:t>
            </a:r>
          </a:p>
          <a:p>
            <a:pPr marL="12700" marR="5080">
              <a:lnSpc>
                <a:spcPts val="8400"/>
              </a:lnSpc>
              <a:spcBef>
                <a:spcPts val="680"/>
              </a:spcBef>
            </a:pPr>
            <a:r>
              <a:rPr spc="-10" dirty="0"/>
              <a:t>ENVELOPE </a:t>
            </a:r>
            <a:r>
              <a:rPr spc="120" dirty="0"/>
              <a:t>OPENING</a:t>
            </a:r>
          </a:p>
        </p:txBody>
      </p:sp>
      <p:pic>
        <p:nvPicPr>
          <p:cNvPr id="13" name="Picture 12" descr="A magnifying glass next to a envelope&#10;&#10;Description automatically generated">
            <a:extLst>
              <a:ext uri="{FF2B5EF4-FFF2-40B4-BE49-F238E27FC236}">
                <a16:creationId xmlns:a16="http://schemas.microsoft.com/office/drawing/2014/main" id="{2DEEE1CB-9B58-3663-E7E1-83B0C4288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6502">
            <a:off x="6232685" y="4203893"/>
            <a:ext cx="4034521" cy="38520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B18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 marR="328930">
              <a:lnSpc>
                <a:spcPts val="8400"/>
              </a:lnSpc>
              <a:spcBef>
                <a:spcPts val="1380"/>
              </a:spcBef>
            </a:pPr>
            <a:r>
              <a:rPr spc="60" dirty="0"/>
              <a:t>NAME</a:t>
            </a:r>
            <a:r>
              <a:rPr spc="260" dirty="0"/>
              <a:t> </a:t>
            </a:r>
            <a:r>
              <a:rPr spc="105" dirty="0"/>
              <a:t>CHECK </a:t>
            </a:r>
            <a:r>
              <a:rPr dirty="0"/>
              <a:t>&amp;</a:t>
            </a:r>
            <a:r>
              <a:rPr spc="254" dirty="0"/>
              <a:t> </a:t>
            </a:r>
            <a:r>
              <a:rPr spc="-20" dirty="0"/>
              <a:t>STUB</a:t>
            </a:r>
          </a:p>
          <a:p>
            <a:pPr marL="12700">
              <a:lnSpc>
                <a:spcPts val="8320"/>
              </a:lnSpc>
            </a:pPr>
            <a:r>
              <a:rPr spc="190" dirty="0"/>
              <a:t>VERIFI</a:t>
            </a:r>
            <a:r>
              <a:rPr spc="75" dirty="0"/>
              <a:t>C</a:t>
            </a:r>
            <a:r>
              <a:rPr spc="-675" dirty="0"/>
              <a:t>A</a:t>
            </a:r>
            <a:r>
              <a:rPr spc="190" dirty="0"/>
              <a:t>TION</a:t>
            </a:r>
          </a:p>
        </p:txBody>
      </p:sp>
      <p:pic>
        <p:nvPicPr>
          <p:cNvPr id="12" name="Picture 11" descr="A white envelope with a piece of paper in it&#10;&#10;Description automatically generated">
            <a:extLst>
              <a:ext uri="{FF2B5EF4-FFF2-40B4-BE49-F238E27FC236}">
                <a16:creationId xmlns:a16="http://schemas.microsoft.com/office/drawing/2014/main" id="{0F6F7BA9-D35A-8294-1F84-9C47D5E29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3709">
            <a:off x="6259659" y="3834518"/>
            <a:ext cx="4034521" cy="3852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D77D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03808" y="1095754"/>
            <a:ext cx="7484109" cy="2311400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 marR="5080">
              <a:lnSpc>
                <a:spcPts val="8400"/>
              </a:lnSpc>
              <a:spcBef>
                <a:spcPts val="1380"/>
              </a:spcBef>
            </a:pPr>
            <a:r>
              <a:rPr spc="235" dirty="0"/>
              <a:t>EXTRACTION </a:t>
            </a:r>
            <a:r>
              <a:rPr dirty="0"/>
              <a:t>&amp;</a:t>
            </a:r>
            <a:r>
              <a:rPr spc="254" dirty="0"/>
              <a:t> </a:t>
            </a:r>
            <a:r>
              <a:rPr spc="114" dirty="0"/>
              <a:t>INSPECTION</a:t>
            </a:r>
          </a:p>
        </p:txBody>
      </p:sp>
      <p:pic>
        <p:nvPicPr>
          <p:cNvPr id="12" name="Picture 11" descr="A white envelope with a piece of paper in it&#10;&#10;Description automatically generated">
            <a:extLst>
              <a:ext uri="{FF2B5EF4-FFF2-40B4-BE49-F238E27FC236}">
                <a16:creationId xmlns:a16="http://schemas.microsoft.com/office/drawing/2014/main" id="{9F2F689C-EAA9-904D-61DA-83158DBCF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2053">
            <a:off x="6309308" y="3892565"/>
            <a:ext cx="4034521" cy="38520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849B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179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pc="245" dirty="0"/>
              <a:t>SCANNING</a:t>
            </a:r>
          </a:p>
        </p:txBody>
      </p:sp>
      <p:pic>
        <p:nvPicPr>
          <p:cNvPr id="15" name="Picture 14" descr="A paper in a printer&#10;&#10;Description automatically generated">
            <a:extLst>
              <a:ext uri="{FF2B5EF4-FFF2-40B4-BE49-F238E27FC236}">
                <a16:creationId xmlns:a16="http://schemas.microsoft.com/office/drawing/2014/main" id="{7D0E809B-02DE-21EF-7C02-29DAF7BDA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0670">
            <a:off x="6058241" y="3841230"/>
            <a:ext cx="4277871" cy="40843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B18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179" rIns="0" bIns="0" rtlCol="0">
            <a:spAutoFit/>
          </a:bodyPr>
          <a:lstStyle/>
          <a:p>
            <a:pPr marL="22860">
              <a:lnSpc>
                <a:spcPts val="9000"/>
              </a:lnSpc>
              <a:spcBef>
                <a:spcPts val="100"/>
              </a:spcBef>
            </a:pPr>
            <a:r>
              <a:rPr spc="-10" dirty="0"/>
              <a:t>BALLOT</a:t>
            </a:r>
          </a:p>
          <a:p>
            <a:pPr marL="22860">
              <a:lnSpc>
                <a:spcPts val="9000"/>
              </a:lnSpc>
            </a:pPr>
            <a:r>
              <a:rPr spc="260" dirty="0"/>
              <a:t>D</a:t>
            </a:r>
            <a:r>
              <a:rPr spc="204" dirty="0"/>
              <a:t>UPLI</a:t>
            </a:r>
            <a:r>
              <a:rPr spc="90" dirty="0"/>
              <a:t>C</a:t>
            </a:r>
            <a:r>
              <a:rPr spc="-660" dirty="0"/>
              <a:t>A</a:t>
            </a:r>
            <a:r>
              <a:rPr spc="204" dirty="0"/>
              <a:t>TION</a:t>
            </a:r>
          </a:p>
        </p:txBody>
      </p:sp>
      <p:pic>
        <p:nvPicPr>
          <p:cNvPr id="32" name="Picture 31" descr="A white paper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E383542C-7D35-3458-0482-8250CEBA8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10713"/>
            <a:ext cx="4116071" cy="39299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275F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179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pc="285" dirty="0"/>
              <a:t>A</a:t>
            </a:r>
            <a:r>
              <a:rPr spc="20" dirty="0"/>
              <a:t>D</a:t>
            </a:r>
            <a:r>
              <a:rPr spc="285" dirty="0"/>
              <a:t>JUDI</a:t>
            </a:r>
            <a:r>
              <a:rPr spc="170" dirty="0"/>
              <a:t>C</a:t>
            </a:r>
            <a:r>
              <a:rPr spc="-580" dirty="0"/>
              <a:t>A</a:t>
            </a:r>
            <a:r>
              <a:rPr spc="285" dirty="0"/>
              <a:t>TION</a:t>
            </a:r>
          </a:p>
        </p:txBody>
      </p:sp>
      <p:pic>
        <p:nvPicPr>
          <p:cNvPr id="25" name="Picture 24" descr="A magnifying glass over a piece of paper&#10;&#10;Description automatically generated">
            <a:extLst>
              <a:ext uri="{FF2B5EF4-FFF2-40B4-BE49-F238E27FC236}">
                <a16:creationId xmlns:a16="http://schemas.microsoft.com/office/drawing/2014/main" id="{6DAA82E9-9374-1694-6652-9A17AFBF1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815">
            <a:off x="6285817" y="4152914"/>
            <a:ext cx="3814102" cy="364160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9601200" cy="7315200"/>
          </a:xfrm>
          <a:custGeom>
            <a:avLst/>
            <a:gdLst/>
            <a:ahLst/>
            <a:cxnLst/>
            <a:rect l="l" t="t" r="r" b="b"/>
            <a:pathLst>
              <a:path w="9601200" h="7315200">
                <a:moveTo>
                  <a:pt x="9601200" y="0"/>
                </a:moveTo>
                <a:lnTo>
                  <a:pt x="0" y="0"/>
                </a:lnTo>
                <a:lnTo>
                  <a:pt x="0" y="7315200"/>
                </a:lnTo>
                <a:lnTo>
                  <a:pt x="9601200" y="7315200"/>
                </a:lnTo>
                <a:lnTo>
                  <a:pt x="9601200" y="0"/>
                </a:lnTo>
                <a:close/>
              </a:path>
            </a:pathLst>
          </a:custGeom>
          <a:solidFill>
            <a:srgbClr val="A72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3625" y="4929644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2057400" y="0"/>
                </a:moveTo>
                <a:lnTo>
                  <a:pt x="0" y="0"/>
                </a:lnTo>
                <a:lnTo>
                  <a:pt x="0" y="2057400"/>
                </a:lnTo>
                <a:lnTo>
                  <a:pt x="2057400" y="2057400"/>
                </a:lnTo>
                <a:lnTo>
                  <a:pt x="205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9739" rIns="0" bIns="0" rtlCol="0">
            <a:spAutoFit/>
          </a:bodyPr>
          <a:lstStyle/>
          <a:p>
            <a:pPr marL="22860" marR="5080">
              <a:lnSpc>
                <a:spcPts val="8400"/>
              </a:lnSpc>
              <a:spcBef>
                <a:spcPts val="1380"/>
              </a:spcBef>
            </a:pPr>
            <a:r>
              <a:rPr spc="-10" dirty="0"/>
              <a:t>BALLOT STORAGE</a:t>
            </a:r>
          </a:p>
        </p:txBody>
      </p:sp>
      <p:pic>
        <p:nvPicPr>
          <p:cNvPr id="15" name="Picture 14" descr="A white box with a lock&#10;&#10;Description automatically generated">
            <a:extLst>
              <a:ext uri="{FF2B5EF4-FFF2-40B4-BE49-F238E27FC236}">
                <a16:creationId xmlns:a16="http://schemas.microsoft.com/office/drawing/2014/main" id="{56D93E3B-33C3-F65C-523F-1F34299C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7843">
            <a:off x="6225064" y="4036696"/>
            <a:ext cx="4034521" cy="38520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17</Words>
  <Application>Microsoft Macintosh PowerPoint</Application>
  <PresentationFormat>Custom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RETURN ENVELOPE OPENING</vt:lpstr>
      <vt:lpstr>NAME CHECK &amp; STUB VERIFICATION</vt:lpstr>
      <vt:lpstr>EXTRACTION &amp; INSPECTION</vt:lpstr>
      <vt:lpstr>SCANNING</vt:lpstr>
      <vt:lpstr>BALLOT DUPLICATION</vt:lpstr>
      <vt:lpstr>ADJUDICATION</vt:lpstr>
      <vt:lpstr>BALLOT STORAGE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Amelia McClain</cp:lastModifiedBy>
  <cp:revision>1</cp:revision>
  <dcterms:created xsi:type="dcterms:W3CDTF">2024-10-03T16:19:06Z</dcterms:created>
  <dcterms:modified xsi:type="dcterms:W3CDTF">2024-10-03T16:29:43Z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2024-09-24T00:00:00Z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2024-10-03T00:00:00Z</vt:filetime>
  </property>
  <property fmtid="{D5CDD505-2E9C-101B-9397-08002B2CF9AE}" pid="5" name="Producer">
    <vt:lpwstr>Adobe PDF Library 17.0</vt:lpwstr>
  </property>
</Properties>
</file>