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0058400" cy="7772400"/>
  <p:notesSz cx="10058400" cy="77724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1"/>
    <p:restoredTop sz="94658"/>
  </p:normalViewPr>
  <p:slideViewPr>
    <p:cSldViewPr>
      <p:cViewPr varScale="1">
        <p:scale>
          <a:sx n="106" d="100"/>
          <a:sy n="106" d="100"/>
        </p:scale>
        <p:origin x="1600" y="17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54380" y="2409444"/>
            <a:ext cx="8549640" cy="16322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80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508760" y="4352544"/>
            <a:ext cx="7040880" cy="19431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10/3/24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80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10/3/24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80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02920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180076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10/3/24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80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10/3/24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10/3/24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93139" y="811274"/>
            <a:ext cx="8072120" cy="3378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80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02920" y="1787652"/>
            <a:ext cx="9052560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419856" y="7228332"/>
            <a:ext cx="3218688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02920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10/3/24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242048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28600" y="228600"/>
            <a:ext cx="9601200" cy="7315200"/>
          </a:xfrm>
          <a:custGeom>
            <a:avLst/>
            <a:gdLst/>
            <a:ahLst/>
            <a:cxnLst/>
            <a:rect l="l" t="t" r="r" b="b"/>
            <a:pathLst>
              <a:path w="9601200" h="7315200">
                <a:moveTo>
                  <a:pt x="9601200" y="0"/>
                </a:moveTo>
                <a:lnTo>
                  <a:pt x="0" y="0"/>
                </a:lnTo>
                <a:lnTo>
                  <a:pt x="0" y="7315200"/>
                </a:lnTo>
                <a:lnTo>
                  <a:pt x="9601200" y="7315200"/>
                </a:lnTo>
                <a:lnTo>
                  <a:pt x="9601200" y="0"/>
                </a:lnTo>
                <a:close/>
              </a:path>
            </a:pathLst>
          </a:custGeom>
          <a:solidFill>
            <a:srgbClr val="3D98D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7213625" y="4929644"/>
            <a:ext cx="2057400" cy="2057400"/>
          </a:xfrm>
          <a:custGeom>
            <a:avLst/>
            <a:gdLst/>
            <a:ahLst/>
            <a:cxnLst/>
            <a:rect l="l" t="t" r="r" b="b"/>
            <a:pathLst>
              <a:path w="2057400" h="2057400">
                <a:moveTo>
                  <a:pt x="2057400" y="0"/>
                </a:moveTo>
                <a:lnTo>
                  <a:pt x="0" y="0"/>
                </a:lnTo>
                <a:lnTo>
                  <a:pt x="0" y="2057400"/>
                </a:lnTo>
                <a:lnTo>
                  <a:pt x="2057400" y="2057400"/>
                </a:lnTo>
                <a:lnTo>
                  <a:pt x="20574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9000"/>
              </a:lnSpc>
              <a:spcBef>
                <a:spcPts val="100"/>
              </a:spcBef>
            </a:pPr>
            <a:r>
              <a:rPr spc="-10" dirty="0"/>
              <a:t>RETURN</a:t>
            </a:r>
          </a:p>
          <a:p>
            <a:pPr marL="12700" marR="5080">
              <a:lnSpc>
                <a:spcPts val="8400"/>
              </a:lnSpc>
              <a:spcBef>
                <a:spcPts val="680"/>
              </a:spcBef>
            </a:pPr>
            <a:r>
              <a:rPr spc="-10" dirty="0"/>
              <a:t>ENVELOPE </a:t>
            </a:r>
            <a:r>
              <a:rPr spc="120" dirty="0"/>
              <a:t>OPENING</a:t>
            </a:r>
          </a:p>
        </p:txBody>
      </p:sp>
      <p:pic>
        <p:nvPicPr>
          <p:cNvPr id="13" name="Picture 12" descr="A magnifying glass next to a envelope&#10;&#10;Description automatically generated">
            <a:extLst>
              <a:ext uri="{FF2B5EF4-FFF2-40B4-BE49-F238E27FC236}">
                <a16:creationId xmlns:a16="http://schemas.microsoft.com/office/drawing/2014/main" id="{2DEEE1CB-9B58-3663-E7E1-83B0C4288D5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56502">
            <a:off x="6232685" y="4203893"/>
            <a:ext cx="4034521" cy="385205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28600" y="228600"/>
            <a:ext cx="9601200" cy="7315200"/>
          </a:xfrm>
          <a:custGeom>
            <a:avLst/>
            <a:gdLst/>
            <a:ahLst/>
            <a:cxnLst/>
            <a:rect l="l" t="t" r="r" b="b"/>
            <a:pathLst>
              <a:path w="9601200" h="7315200">
                <a:moveTo>
                  <a:pt x="9601200" y="0"/>
                </a:moveTo>
                <a:lnTo>
                  <a:pt x="0" y="0"/>
                </a:lnTo>
                <a:lnTo>
                  <a:pt x="0" y="7315200"/>
                </a:lnTo>
                <a:lnTo>
                  <a:pt x="9601200" y="7315200"/>
                </a:lnTo>
                <a:lnTo>
                  <a:pt x="9601200" y="0"/>
                </a:lnTo>
                <a:close/>
              </a:path>
            </a:pathLst>
          </a:custGeom>
          <a:solidFill>
            <a:srgbClr val="B184A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7213625" y="4929644"/>
            <a:ext cx="2057400" cy="2057400"/>
          </a:xfrm>
          <a:custGeom>
            <a:avLst/>
            <a:gdLst/>
            <a:ahLst/>
            <a:cxnLst/>
            <a:rect l="l" t="t" r="r" b="b"/>
            <a:pathLst>
              <a:path w="2057400" h="2057400">
                <a:moveTo>
                  <a:pt x="2057400" y="0"/>
                </a:moveTo>
                <a:lnTo>
                  <a:pt x="0" y="0"/>
                </a:lnTo>
                <a:lnTo>
                  <a:pt x="0" y="2057400"/>
                </a:lnTo>
                <a:lnTo>
                  <a:pt x="2057400" y="2057400"/>
                </a:lnTo>
                <a:lnTo>
                  <a:pt x="20574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75260" rIns="0" bIns="0" rtlCol="0">
            <a:spAutoFit/>
          </a:bodyPr>
          <a:lstStyle/>
          <a:p>
            <a:pPr marL="12700" marR="328930">
              <a:lnSpc>
                <a:spcPts val="8400"/>
              </a:lnSpc>
              <a:spcBef>
                <a:spcPts val="1380"/>
              </a:spcBef>
            </a:pPr>
            <a:r>
              <a:rPr spc="60" dirty="0"/>
              <a:t>NAME</a:t>
            </a:r>
            <a:r>
              <a:rPr spc="260" dirty="0"/>
              <a:t> </a:t>
            </a:r>
            <a:r>
              <a:rPr spc="105" dirty="0"/>
              <a:t>CHECK </a:t>
            </a:r>
            <a:r>
              <a:rPr dirty="0"/>
              <a:t>&amp;</a:t>
            </a:r>
            <a:r>
              <a:rPr spc="254" dirty="0"/>
              <a:t> </a:t>
            </a:r>
            <a:r>
              <a:rPr spc="-20" dirty="0"/>
              <a:t>STUB</a:t>
            </a:r>
          </a:p>
          <a:p>
            <a:pPr marL="12700">
              <a:lnSpc>
                <a:spcPts val="8320"/>
              </a:lnSpc>
            </a:pPr>
            <a:r>
              <a:rPr spc="190" dirty="0"/>
              <a:t>VERIFI</a:t>
            </a:r>
            <a:r>
              <a:rPr spc="75" dirty="0"/>
              <a:t>C</a:t>
            </a:r>
            <a:r>
              <a:rPr spc="-675" dirty="0"/>
              <a:t>A</a:t>
            </a:r>
            <a:r>
              <a:rPr spc="190" dirty="0"/>
              <a:t>TION</a:t>
            </a:r>
          </a:p>
        </p:txBody>
      </p:sp>
      <p:pic>
        <p:nvPicPr>
          <p:cNvPr id="12" name="Picture 11" descr="A white envelope with a piece of paper in it&#10;&#10;Description automatically generated">
            <a:extLst>
              <a:ext uri="{FF2B5EF4-FFF2-40B4-BE49-F238E27FC236}">
                <a16:creationId xmlns:a16="http://schemas.microsoft.com/office/drawing/2014/main" id="{0F6F7BA9-D35A-8294-1F84-9C47D5E2997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013709">
            <a:off x="6259659" y="3834518"/>
            <a:ext cx="4034521" cy="385205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28600" y="228600"/>
            <a:ext cx="9601200" cy="7315200"/>
          </a:xfrm>
          <a:custGeom>
            <a:avLst/>
            <a:gdLst/>
            <a:ahLst/>
            <a:cxnLst/>
            <a:rect l="l" t="t" r="r" b="b"/>
            <a:pathLst>
              <a:path w="9601200" h="7315200">
                <a:moveTo>
                  <a:pt x="9601200" y="0"/>
                </a:moveTo>
                <a:lnTo>
                  <a:pt x="0" y="0"/>
                </a:lnTo>
                <a:lnTo>
                  <a:pt x="0" y="7315200"/>
                </a:lnTo>
                <a:lnTo>
                  <a:pt x="9601200" y="7315200"/>
                </a:lnTo>
                <a:lnTo>
                  <a:pt x="9601200" y="0"/>
                </a:lnTo>
                <a:close/>
              </a:path>
            </a:pathLst>
          </a:custGeom>
          <a:solidFill>
            <a:srgbClr val="D77D2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7213625" y="4929644"/>
            <a:ext cx="2057400" cy="2057400"/>
          </a:xfrm>
          <a:custGeom>
            <a:avLst/>
            <a:gdLst/>
            <a:ahLst/>
            <a:cxnLst/>
            <a:rect l="l" t="t" r="r" b="b"/>
            <a:pathLst>
              <a:path w="2057400" h="2057400">
                <a:moveTo>
                  <a:pt x="2057400" y="0"/>
                </a:moveTo>
                <a:lnTo>
                  <a:pt x="0" y="0"/>
                </a:lnTo>
                <a:lnTo>
                  <a:pt x="0" y="2057400"/>
                </a:lnTo>
                <a:lnTo>
                  <a:pt x="2057400" y="2057400"/>
                </a:lnTo>
                <a:lnTo>
                  <a:pt x="20574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003808" y="1095754"/>
            <a:ext cx="7484109" cy="2311400"/>
          </a:xfrm>
          <a:prstGeom prst="rect">
            <a:avLst/>
          </a:prstGeom>
        </p:spPr>
        <p:txBody>
          <a:bodyPr vert="horz" wrap="square" lIns="0" tIns="175260" rIns="0" bIns="0" rtlCol="0">
            <a:spAutoFit/>
          </a:bodyPr>
          <a:lstStyle/>
          <a:p>
            <a:pPr marL="12700" marR="5080">
              <a:lnSpc>
                <a:spcPts val="8400"/>
              </a:lnSpc>
              <a:spcBef>
                <a:spcPts val="1380"/>
              </a:spcBef>
            </a:pPr>
            <a:r>
              <a:rPr spc="235" dirty="0"/>
              <a:t>EXTRACTION </a:t>
            </a:r>
            <a:r>
              <a:rPr dirty="0"/>
              <a:t>&amp;</a:t>
            </a:r>
            <a:r>
              <a:rPr spc="254" dirty="0"/>
              <a:t> </a:t>
            </a:r>
            <a:r>
              <a:rPr spc="114" dirty="0"/>
              <a:t>INSPECTION</a:t>
            </a:r>
          </a:p>
        </p:txBody>
      </p:sp>
      <p:pic>
        <p:nvPicPr>
          <p:cNvPr id="12" name="Picture 11" descr="A white envelope with a piece of paper in it&#10;&#10;Description automatically generated">
            <a:extLst>
              <a:ext uri="{FF2B5EF4-FFF2-40B4-BE49-F238E27FC236}">
                <a16:creationId xmlns:a16="http://schemas.microsoft.com/office/drawing/2014/main" id="{9F2F689C-EAA9-904D-61DA-83158DBCFD5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42053">
            <a:off x="6309308" y="3892565"/>
            <a:ext cx="4034521" cy="3852055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28600" y="228600"/>
            <a:ext cx="9601200" cy="7315200"/>
          </a:xfrm>
          <a:custGeom>
            <a:avLst/>
            <a:gdLst/>
            <a:ahLst/>
            <a:cxnLst/>
            <a:rect l="l" t="t" r="r" b="b"/>
            <a:pathLst>
              <a:path w="9601200" h="7315200">
                <a:moveTo>
                  <a:pt x="9601200" y="0"/>
                </a:moveTo>
                <a:lnTo>
                  <a:pt x="0" y="0"/>
                </a:lnTo>
                <a:lnTo>
                  <a:pt x="0" y="7315200"/>
                </a:lnTo>
                <a:lnTo>
                  <a:pt x="9601200" y="7315200"/>
                </a:lnTo>
                <a:lnTo>
                  <a:pt x="9601200" y="0"/>
                </a:lnTo>
                <a:close/>
              </a:path>
            </a:pathLst>
          </a:custGeom>
          <a:solidFill>
            <a:srgbClr val="849B5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7213625" y="4929644"/>
            <a:ext cx="2057400" cy="2057400"/>
          </a:xfrm>
          <a:custGeom>
            <a:avLst/>
            <a:gdLst/>
            <a:ahLst/>
            <a:cxnLst/>
            <a:rect l="l" t="t" r="r" b="b"/>
            <a:pathLst>
              <a:path w="2057400" h="2057400">
                <a:moveTo>
                  <a:pt x="2057400" y="0"/>
                </a:moveTo>
                <a:lnTo>
                  <a:pt x="0" y="0"/>
                </a:lnTo>
                <a:lnTo>
                  <a:pt x="0" y="2057400"/>
                </a:lnTo>
                <a:lnTo>
                  <a:pt x="2057400" y="2057400"/>
                </a:lnTo>
                <a:lnTo>
                  <a:pt x="20574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97179" rIns="0" bIns="0" rtlCol="0">
            <a:spAutoFit/>
          </a:bodyPr>
          <a:lstStyle/>
          <a:p>
            <a:pPr marL="22860">
              <a:lnSpc>
                <a:spcPct val="100000"/>
              </a:lnSpc>
              <a:spcBef>
                <a:spcPts val="100"/>
              </a:spcBef>
            </a:pPr>
            <a:r>
              <a:rPr spc="245" dirty="0"/>
              <a:t>SCANNING</a:t>
            </a:r>
          </a:p>
        </p:txBody>
      </p:sp>
      <p:pic>
        <p:nvPicPr>
          <p:cNvPr id="15" name="Picture 14" descr="A paper in a printer&#10;&#10;Description automatically generated">
            <a:extLst>
              <a:ext uri="{FF2B5EF4-FFF2-40B4-BE49-F238E27FC236}">
                <a16:creationId xmlns:a16="http://schemas.microsoft.com/office/drawing/2014/main" id="{7D0E809B-02DE-21EF-7C02-29DAF7BDA7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260670">
            <a:off x="6058241" y="3841230"/>
            <a:ext cx="4277871" cy="4084399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28600" y="228600"/>
            <a:ext cx="9601200" cy="7315200"/>
          </a:xfrm>
          <a:custGeom>
            <a:avLst/>
            <a:gdLst/>
            <a:ahLst/>
            <a:cxnLst/>
            <a:rect l="l" t="t" r="r" b="b"/>
            <a:pathLst>
              <a:path w="9601200" h="7315200">
                <a:moveTo>
                  <a:pt x="9601200" y="0"/>
                </a:moveTo>
                <a:lnTo>
                  <a:pt x="0" y="0"/>
                </a:lnTo>
                <a:lnTo>
                  <a:pt x="0" y="7315200"/>
                </a:lnTo>
                <a:lnTo>
                  <a:pt x="9601200" y="7315200"/>
                </a:lnTo>
                <a:lnTo>
                  <a:pt x="9601200" y="0"/>
                </a:lnTo>
                <a:close/>
              </a:path>
            </a:pathLst>
          </a:custGeom>
          <a:solidFill>
            <a:srgbClr val="B18D2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7213625" y="4929644"/>
            <a:ext cx="2057400" cy="2057400"/>
          </a:xfrm>
          <a:custGeom>
            <a:avLst/>
            <a:gdLst/>
            <a:ahLst/>
            <a:cxnLst/>
            <a:rect l="l" t="t" r="r" b="b"/>
            <a:pathLst>
              <a:path w="2057400" h="2057400">
                <a:moveTo>
                  <a:pt x="2057400" y="0"/>
                </a:moveTo>
                <a:lnTo>
                  <a:pt x="0" y="0"/>
                </a:lnTo>
                <a:lnTo>
                  <a:pt x="0" y="2057400"/>
                </a:lnTo>
                <a:lnTo>
                  <a:pt x="2057400" y="2057400"/>
                </a:lnTo>
                <a:lnTo>
                  <a:pt x="20574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97179" rIns="0" bIns="0" rtlCol="0">
            <a:spAutoFit/>
          </a:bodyPr>
          <a:lstStyle/>
          <a:p>
            <a:pPr marL="22860">
              <a:lnSpc>
                <a:spcPts val="9000"/>
              </a:lnSpc>
              <a:spcBef>
                <a:spcPts val="100"/>
              </a:spcBef>
            </a:pPr>
            <a:r>
              <a:rPr spc="-10" dirty="0"/>
              <a:t>BALLOT</a:t>
            </a:r>
          </a:p>
          <a:p>
            <a:pPr marL="22860">
              <a:lnSpc>
                <a:spcPts val="9000"/>
              </a:lnSpc>
            </a:pPr>
            <a:r>
              <a:rPr spc="260" dirty="0"/>
              <a:t>D</a:t>
            </a:r>
            <a:r>
              <a:rPr spc="204" dirty="0"/>
              <a:t>UPLI</a:t>
            </a:r>
            <a:r>
              <a:rPr spc="90" dirty="0"/>
              <a:t>C</a:t>
            </a:r>
            <a:r>
              <a:rPr spc="-660" dirty="0"/>
              <a:t>A</a:t>
            </a:r>
            <a:r>
              <a:rPr spc="204" dirty="0"/>
              <a:t>TION</a:t>
            </a:r>
          </a:p>
        </p:txBody>
      </p:sp>
      <p:pic>
        <p:nvPicPr>
          <p:cNvPr id="32" name="Picture 31" descr="A white paper with a black background&#10;&#10;Description automatically generated with medium confidence">
            <a:extLst>
              <a:ext uri="{FF2B5EF4-FFF2-40B4-BE49-F238E27FC236}">
                <a16:creationId xmlns:a16="http://schemas.microsoft.com/office/drawing/2014/main" id="{E383542C-7D35-3458-0482-8250CEBA89E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3910713"/>
            <a:ext cx="4116071" cy="3929917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28600" y="228600"/>
            <a:ext cx="9601200" cy="7315200"/>
          </a:xfrm>
          <a:custGeom>
            <a:avLst/>
            <a:gdLst/>
            <a:ahLst/>
            <a:cxnLst/>
            <a:rect l="l" t="t" r="r" b="b"/>
            <a:pathLst>
              <a:path w="9601200" h="7315200">
                <a:moveTo>
                  <a:pt x="9601200" y="0"/>
                </a:moveTo>
                <a:lnTo>
                  <a:pt x="0" y="0"/>
                </a:lnTo>
                <a:lnTo>
                  <a:pt x="0" y="7315200"/>
                </a:lnTo>
                <a:lnTo>
                  <a:pt x="9601200" y="7315200"/>
                </a:lnTo>
                <a:lnTo>
                  <a:pt x="9601200" y="0"/>
                </a:lnTo>
                <a:close/>
              </a:path>
            </a:pathLst>
          </a:custGeom>
          <a:solidFill>
            <a:srgbClr val="275F6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7213625" y="4929644"/>
            <a:ext cx="2057400" cy="2057400"/>
          </a:xfrm>
          <a:custGeom>
            <a:avLst/>
            <a:gdLst/>
            <a:ahLst/>
            <a:cxnLst/>
            <a:rect l="l" t="t" r="r" b="b"/>
            <a:pathLst>
              <a:path w="2057400" h="2057400">
                <a:moveTo>
                  <a:pt x="2057400" y="0"/>
                </a:moveTo>
                <a:lnTo>
                  <a:pt x="0" y="0"/>
                </a:lnTo>
                <a:lnTo>
                  <a:pt x="0" y="2057400"/>
                </a:lnTo>
                <a:lnTo>
                  <a:pt x="2057400" y="2057400"/>
                </a:lnTo>
                <a:lnTo>
                  <a:pt x="20574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97179" rIns="0" bIns="0" rtlCol="0">
            <a:spAutoFit/>
          </a:bodyPr>
          <a:lstStyle/>
          <a:p>
            <a:pPr marL="22860">
              <a:lnSpc>
                <a:spcPct val="100000"/>
              </a:lnSpc>
              <a:spcBef>
                <a:spcPts val="100"/>
              </a:spcBef>
            </a:pPr>
            <a:r>
              <a:rPr spc="285" dirty="0"/>
              <a:t>A</a:t>
            </a:r>
            <a:r>
              <a:rPr spc="20" dirty="0"/>
              <a:t>D</a:t>
            </a:r>
            <a:r>
              <a:rPr spc="285" dirty="0"/>
              <a:t>JUDI</a:t>
            </a:r>
            <a:r>
              <a:rPr spc="170" dirty="0"/>
              <a:t>C</a:t>
            </a:r>
            <a:r>
              <a:rPr spc="-580" dirty="0"/>
              <a:t>A</a:t>
            </a:r>
            <a:r>
              <a:rPr spc="285" dirty="0"/>
              <a:t>TION</a:t>
            </a:r>
          </a:p>
        </p:txBody>
      </p:sp>
      <p:pic>
        <p:nvPicPr>
          <p:cNvPr id="25" name="Picture 24" descr="A magnifying glass over a piece of paper&#10;&#10;Description automatically generated">
            <a:extLst>
              <a:ext uri="{FF2B5EF4-FFF2-40B4-BE49-F238E27FC236}">
                <a16:creationId xmlns:a16="http://schemas.microsoft.com/office/drawing/2014/main" id="{6DAA82E9-9374-1694-6652-9A17AFBF11A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377815">
            <a:off x="6285817" y="4152914"/>
            <a:ext cx="3814102" cy="3641605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28600" y="228600"/>
            <a:ext cx="9601200" cy="7315200"/>
          </a:xfrm>
          <a:custGeom>
            <a:avLst/>
            <a:gdLst/>
            <a:ahLst/>
            <a:cxnLst/>
            <a:rect l="l" t="t" r="r" b="b"/>
            <a:pathLst>
              <a:path w="9601200" h="7315200">
                <a:moveTo>
                  <a:pt x="9601200" y="0"/>
                </a:moveTo>
                <a:lnTo>
                  <a:pt x="0" y="0"/>
                </a:lnTo>
                <a:lnTo>
                  <a:pt x="0" y="7315200"/>
                </a:lnTo>
                <a:lnTo>
                  <a:pt x="9601200" y="7315200"/>
                </a:lnTo>
                <a:lnTo>
                  <a:pt x="9601200" y="0"/>
                </a:lnTo>
                <a:close/>
              </a:path>
            </a:pathLst>
          </a:custGeom>
          <a:solidFill>
            <a:srgbClr val="A723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7213625" y="4929644"/>
            <a:ext cx="2057400" cy="2057400"/>
          </a:xfrm>
          <a:custGeom>
            <a:avLst/>
            <a:gdLst/>
            <a:ahLst/>
            <a:cxnLst/>
            <a:rect l="l" t="t" r="r" b="b"/>
            <a:pathLst>
              <a:path w="2057400" h="2057400">
                <a:moveTo>
                  <a:pt x="2057400" y="0"/>
                </a:moveTo>
                <a:lnTo>
                  <a:pt x="0" y="0"/>
                </a:lnTo>
                <a:lnTo>
                  <a:pt x="0" y="2057400"/>
                </a:lnTo>
                <a:lnTo>
                  <a:pt x="2057400" y="2057400"/>
                </a:lnTo>
                <a:lnTo>
                  <a:pt x="20574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459739" rIns="0" bIns="0" rtlCol="0">
            <a:spAutoFit/>
          </a:bodyPr>
          <a:lstStyle/>
          <a:p>
            <a:pPr marL="22860" marR="5080">
              <a:lnSpc>
                <a:spcPts val="8400"/>
              </a:lnSpc>
              <a:spcBef>
                <a:spcPts val="1380"/>
              </a:spcBef>
            </a:pPr>
            <a:r>
              <a:rPr spc="-10" dirty="0"/>
              <a:t>BALLOT STORAGE</a:t>
            </a:r>
          </a:p>
        </p:txBody>
      </p:sp>
      <p:pic>
        <p:nvPicPr>
          <p:cNvPr id="15" name="Picture 14" descr="A white box with a lock&#10;&#10;Description automatically generated">
            <a:extLst>
              <a:ext uri="{FF2B5EF4-FFF2-40B4-BE49-F238E27FC236}">
                <a16:creationId xmlns:a16="http://schemas.microsoft.com/office/drawing/2014/main" id="{56D93E3B-33C3-F65C-523F-1F34299C552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67843">
            <a:off x="6225064" y="4036696"/>
            <a:ext cx="4034521" cy="385205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</TotalTime>
  <Words>17</Words>
  <Application>Microsoft Macintosh PowerPoint</Application>
  <PresentationFormat>Custom</PresentationFormat>
  <Paragraphs>10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RETURN ENVELOPE OPENING</vt:lpstr>
      <vt:lpstr>NAME CHECK &amp; STUB VERIFICATION</vt:lpstr>
      <vt:lpstr>EXTRACTION &amp; INSPECTION</vt:lpstr>
      <vt:lpstr>SCANNING</vt:lpstr>
      <vt:lpstr>BALLOT DUPLICATION</vt:lpstr>
      <vt:lpstr>ADJUDICATION</vt:lpstr>
      <vt:lpstr>BALLOT STORAGE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ModifiedBy>Amelia McClain</cp:lastModifiedBy>
  <cp:revision>1</cp:revision>
  <dcterms:created xsi:type="dcterms:W3CDTF">2024-10-03T16:19:06Z</dcterms:created>
  <dcterms:modified xsi:type="dcterms:W3CDTF">2024-10-03T16:29:43Z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2024-09-24T00:00:00Z</vt:filetime>
  </property>
  <property fmtid="{D5CDD505-2E9C-101B-9397-08002B2CF9AE}" pid="3" name="Creator">
    <vt:lpwstr>Adobe InDesign 19.5 (Macintosh)</vt:lpwstr>
  </property>
  <property fmtid="{D5CDD505-2E9C-101B-9397-08002B2CF9AE}" pid="4" name="LastSaved">
    <vt:filetime>2024-10-03T00:00:00Z</vt:filetime>
  </property>
  <property fmtid="{D5CDD505-2E9C-101B-9397-08002B2CF9AE}" pid="5" name="Producer">
    <vt:lpwstr>Adobe PDF Library 17.0</vt:lpwstr>
  </property>
</Properties>
</file>