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trictFirstAndLastChars="0" embedTrueTypeFonts="1" saveSubsetFonts="1" autoCompressPictures="0">
  <p:sldMasterIdLst>
    <p:sldMasterId id="2147483648" r:id="rId1"/>
  </p:sldMasterIdLst>
  <p:notesMasterIdLst>
    <p:notesMasterId r:id="rId7"/>
  </p:notesMasterIdLst>
  <p:sldIdLst>
    <p:sldId id="256" r:id="rId2"/>
    <p:sldId id="257" r:id="rId3"/>
    <p:sldId id="258" r:id="rId4"/>
    <p:sldId id="259" r:id="rId5"/>
    <p:sldId id="260" r:id="rId6"/>
  </p:sldIdLst>
  <p:sldSz cx="9144000" cy="9144000"/>
  <p:notesSz cx="6858000" cy="9144000"/>
  <p:embeddedFontLst>
    <p:embeddedFont>
      <p:font typeface="Bitter" pitchFamily="2" charset="0"/>
      <p:regular r:id="rId8"/>
      <p:bold r:id="rId9"/>
      <p:italic r:id="rId10"/>
      <p:boldItalic r:id="rId11"/>
    </p:embeddedFont>
    <p:embeddedFont>
      <p:font typeface="Bitter Black" pitchFamily="2" charset="0"/>
      <p:bold r:id="rId12"/>
      <p:boldItalic r:id="rId13"/>
    </p:embeddedFont>
    <p:embeddedFont>
      <p:font typeface="Bitter SemiBold" pitchFamily="2" charset="0"/>
      <p:regular r:id="rId14"/>
      <p:bold r:id="rId15"/>
      <p:italic r:id="rId16"/>
      <p:boldItalic r:id="rId17"/>
    </p:embeddedFont>
    <p:embeddedFont>
      <p:font typeface="Play" panose="020B0604020202020204" charset="0"/>
      <p:regular r:id="rId18"/>
      <p:bold r:id="rId19"/>
    </p:embeddedFont>
    <p:embeddedFont>
      <p:font typeface="Roboto" panose="02000000000000000000" pitchFamily="2" charset="0"/>
      <p:regular r:id="rId20"/>
      <p:bold r:id="rId21"/>
      <p:italic r:id="rId22"/>
      <p:boldItalic r:id="rId23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GoogleSlidesCustomDataVersion2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26" roundtripDataSignature="AMtx7mgmRhS4zw2NFlLI+rfHZlv3EmgFe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41" d="100"/>
          <a:sy n="41" d="100"/>
        </p:scale>
        <p:origin x="1892" y="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1.fntdata"/><Relationship Id="rId13" Type="http://schemas.openxmlformats.org/officeDocument/2006/relationships/font" Target="fonts/font6.fntdata"/><Relationship Id="rId18" Type="http://schemas.openxmlformats.org/officeDocument/2006/relationships/font" Target="fonts/font11.fntdata"/><Relationship Id="rId26" Type="http://customschemas.google.com/relationships/presentationmetadata" Target="metadata"/><Relationship Id="rId3" Type="http://schemas.openxmlformats.org/officeDocument/2006/relationships/slide" Target="slides/slide2.xml"/><Relationship Id="rId21" Type="http://schemas.openxmlformats.org/officeDocument/2006/relationships/font" Target="fonts/font14.fntdata"/><Relationship Id="rId7" Type="http://schemas.openxmlformats.org/officeDocument/2006/relationships/notesMaster" Target="notesMasters/notesMaster1.xml"/><Relationship Id="rId12" Type="http://schemas.openxmlformats.org/officeDocument/2006/relationships/font" Target="fonts/font5.fntdata"/><Relationship Id="rId17" Type="http://schemas.openxmlformats.org/officeDocument/2006/relationships/font" Target="fonts/font10.fntdata"/><Relationship Id="rId2" Type="http://schemas.openxmlformats.org/officeDocument/2006/relationships/slide" Target="slides/slide1.xml"/><Relationship Id="rId16" Type="http://schemas.openxmlformats.org/officeDocument/2006/relationships/font" Target="fonts/font9.fntdata"/><Relationship Id="rId20" Type="http://schemas.openxmlformats.org/officeDocument/2006/relationships/font" Target="fonts/font13.fntdata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4.fntdata"/><Relationship Id="rId5" Type="http://schemas.openxmlformats.org/officeDocument/2006/relationships/slide" Target="slides/slide4.xml"/><Relationship Id="rId15" Type="http://schemas.openxmlformats.org/officeDocument/2006/relationships/font" Target="fonts/font8.fntdata"/><Relationship Id="rId23" Type="http://schemas.openxmlformats.org/officeDocument/2006/relationships/font" Target="fonts/font16.fntdata"/><Relationship Id="rId28" Type="http://schemas.openxmlformats.org/officeDocument/2006/relationships/viewProps" Target="viewProps.xml"/><Relationship Id="rId10" Type="http://schemas.openxmlformats.org/officeDocument/2006/relationships/font" Target="fonts/font3.fntdata"/><Relationship Id="rId19" Type="http://schemas.openxmlformats.org/officeDocument/2006/relationships/font" Target="fonts/font12.fntdata"/><Relationship Id="rId4" Type="http://schemas.openxmlformats.org/officeDocument/2006/relationships/slide" Target="slides/slide3.xml"/><Relationship Id="rId9" Type="http://schemas.openxmlformats.org/officeDocument/2006/relationships/font" Target="fonts/font2.fntdata"/><Relationship Id="rId14" Type="http://schemas.openxmlformats.org/officeDocument/2006/relationships/font" Target="fonts/font7.fntdata"/><Relationship Id="rId22" Type="http://schemas.openxmlformats.org/officeDocument/2006/relationships/font" Target="fonts/font15.fntdata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2" name="Google Shape;82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4" name="Google Shape;94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5" name="Google Shape;105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8" name="Google Shape;118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714500" y="685800"/>
            <a:ext cx="3429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p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8" name="Google Shape;148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7"/>
          <p:cNvSpPr txBox="1">
            <a:spLocks noGrp="1"/>
          </p:cNvSpPr>
          <p:nvPr>
            <p:ph type="title"/>
          </p:nvPr>
        </p:nvSpPr>
        <p:spPr>
          <a:xfrm>
            <a:off x="628650" y="486836"/>
            <a:ext cx="7886700" cy="17674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" name="Google Shape;13;p7"/>
          <p:cNvSpPr txBox="1">
            <a:spLocks noGrp="1"/>
          </p:cNvSpPr>
          <p:nvPr>
            <p:ph type="dt" idx="10"/>
          </p:nvPr>
        </p:nvSpPr>
        <p:spPr>
          <a:xfrm>
            <a:off x="628650" y="8475136"/>
            <a:ext cx="2057400" cy="4868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" name="Google Shape;14;p7"/>
          <p:cNvSpPr txBox="1">
            <a:spLocks noGrp="1"/>
          </p:cNvSpPr>
          <p:nvPr>
            <p:ph type="ftr" idx="11"/>
          </p:nvPr>
        </p:nvSpPr>
        <p:spPr>
          <a:xfrm>
            <a:off x="3028950" y="8475136"/>
            <a:ext cx="3086100" cy="4868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" name="Google Shape;15;p7"/>
          <p:cNvSpPr txBox="1">
            <a:spLocks noGrp="1"/>
          </p:cNvSpPr>
          <p:nvPr>
            <p:ph type="sldNum" idx="12"/>
          </p:nvPr>
        </p:nvSpPr>
        <p:spPr>
          <a:xfrm>
            <a:off x="6457950" y="8475136"/>
            <a:ext cx="2057400" cy="4868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6"/>
          <p:cNvSpPr txBox="1">
            <a:spLocks noGrp="1"/>
          </p:cNvSpPr>
          <p:nvPr>
            <p:ph type="title"/>
          </p:nvPr>
        </p:nvSpPr>
        <p:spPr>
          <a:xfrm>
            <a:off x="628650" y="486836"/>
            <a:ext cx="7886700" cy="17674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16"/>
          <p:cNvSpPr txBox="1">
            <a:spLocks noGrp="1"/>
          </p:cNvSpPr>
          <p:nvPr>
            <p:ph type="body" idx="1"/>
          </p:nvPr>
        </p:nvSpPr>
        <p:spPr>
          <a:xfrm rot="5400000">
            <a:off x="1671108" y="1391709"/>
            <a:ext cx="5801784" cy="788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1" name="Google Shape;71;p16"/>
          <p:cNvSpPr txBox="1">
            <a:spLocks noGrp="1"/>
          </p:cNvSpPr>
          <p:nvPr>
            <p:ph type="dt" idx="10"/>
          </p:nvPr>
        </p:nvSpPr>
        <p:spPr>
          <a:xfrm>
            <a:off x="628650" y="8475136"/>
            <a:ext cx="2057400" cy="4868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2" name="Google Shape;72;p16"/>
          <p:cNvSpPr txBox="1">
            <a:spLocks noGrp="1"/>
          </p:cNvSpPr>
          <p:nvPr>
            <p:ph type="ftr" idx="11"/>
          </p:nvPr>
        </p:nvSpPr>
        <p:spPr>
          <a:xfrm>
            <a:off x="3028950" y="8475136"/>
            <a:ext cx="3086100" cy="4868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3" name="Google Shape;73;p16"/>
          <p:cNvSpPr txBox="1">
            <a:spLocks noGrp="1"/>
          </p:cNvSpPr>
          <p:nvPr>
            <p:ph type="sldNum" idx="12"/>
          </p:nvPr>
        </p:nvSpPr>
        <p:spPr>
          <a:xfrm>
            <a:off x="6457950" y="8475136"/>
            <a:ext cx="2057400" cy="4868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7"/>
          <p:cNvSpPr txBox="1">
            <a:spLocks noGrp="1"/>
          </p:cNvSpPr>
          <p:nvPr>
            <p:ph type="title"/>
          </p:nvPr>
        </p:nvSpPr>
        <p:spPr>
          <a:xfrm rot="5400000">
            <a:off x="3654955" y="3375555"/>
            <a:ext cx="7749117" cy="19716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17"/>
          <p:cNvSpPr txBox="1">
            <a:spLocks noGrp="1"/>
          </p:cNvSpPr>
          <p:nvPr>
            <p:ph type="body" idx="1"/>
          </p:nvPr>
        </p:nvSpPr>
        <p:spPr>
          <a:xfrm rot="5400000">
            <a:off x="-345545" y="1461030"/>
            <a:ext cx="7749117" cy="58007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7" name="Google Shape;77;p17"/>
          <p:cNvSpPr txBox="1">
            <a:spLocks noGrp="1"/>
          </p:cNvSpPr>
          <p:nvPr>
            <p:ph type="dt" idx="10"/>
          </p:nvPr>
        </p:nvSpPr>
        <p:spPr>
          <a:xfrm>
            <a:off x="628650" y="8475136"/>
            <a:ext cx="2057400" cy="4868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8" name="Google Shape;78;p17"/>
          <p:cNvSpPr txBox="1">
            <a:spLocks noGrp="1"/>
          </p:cNvSpPr>
          <p:nvPr>
            <p:ph type="ftr" idx="11"/>
          </p:nvPr>
        </p:nvSpPr>
        <p:spPr>
          <a:xfrm>
            <a:off x="3028950" y="8475136"/>
            <a:ext cx="3086100" cy="4868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9" name="Google Shape;79;p17"/>
          <p:cNvSpPr txBox="1">
            <a:spLocks noGrp="1"/>
          </p:cNvSpPr>
          <p:nvPr>
            <p:ph type="sldNum" idx="12"/>
          </p:nvPr>
        </p:nvSpPr>
        <p:spPr>
          <a:xfrm>
            <a:off x="6457950" y="8475136"/>
            <a:ext cx="2057400" cy="4868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8"/>
          <p:cNvSpPr txBox="1">
            <a:spLocks noGrp="1"/>
          </p:cNvSpPr>
          <p:nvPr>
            <p:ph type="ctrTitle"/>
          </p:nvPr>
        </p:nvSpPr>
        <p:spPr>
          <a:xfrm>
            <a:off x="685800" y="1496484"/>
            <a:ext cx="7772400" cy="31834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Play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8"/>
          <p:cNvSpPr txBox="1">
            <a:spLocks noGrp="1"/>
          </p:cNvSpPr>
          <p:nvPr>
            <p:ph type="subTitle" idx="1"/>
          </p:nvPr>
        </p:nvSpPr>
        <p:spPr>
          <a:xfrm>
            <a:off x="1143000" y="4802717"/>
            <a:ext cx="6858000" cy="22076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19" name="Google Shape;19;p8"/>
          <p:cNvSpPr txBox="1">
            <a:spLocks noGrp="1"/>
          </p:cNvSpPr>
          <p:nvPr>
            <p:ph type="dt" idx="10"/>
          </p:nvPr>
        </p:nvSpPr>
        <p:spPr>
          <a:xfrm>
            <a:off x="628650" y="8475136"/>
            <a:ext cx="2057400" cy="4868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" name="Google Shape;20;p8"/>
          <p:cNvSpPr txBox="1">
            <a:spLocks noGrp="1"/>
          </p:cNvSpPr>
          <p:nvPr>
            <p:ph type="ftr" idx="11"/>
          </p:nvPr>
        </p:nvSpPr>
        <p:spPr>
          <a:xfrm>
            <a:off x="3028950" y="8475136"/>
            <a:ext cx="3086100" cy="4868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" name="Google Shape;21;p8"/>
          <p:cNvSpPr txBox="1">
            <a:spLocks noGrp="1"/>
          </p:cNvSpPr>
          <p:nvPr>
            <p:ph type="sldNum" idx="12"/>
          </p:nvPr>
        </p:nvSpPr>
        <p:spPr>
          <a:xfrm>
            <a:off x="6457950" y="8475136"/>
            <a:ext cx="2057400" cy="4868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9"/>
          <p:cNvSpPr txBox="1">
            <a:spLocks noGrp="1"/>
          </p:cNvSpPr>
          <p:nvPr>
            <p:ph type="title"/>
          </p:nvPr>
        </p:nvSpPr>
        <p:spPr>
          <a:xfrm>
            <a:off x="628650" y="486836"/>
            <a:ext cx="7886700" cy="17674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4" name="Google Shape;24;p9"/>
          <p:cNvSpPr txBox="1">
            <a:spLocks noGrp="1"/>
          </p:cNvSpPr>
          <p:nvPr>
            <p:ph type="body" idx="1"/>
          </p:nvPr>
        </p:nvSpPr>
        <p:spPr>
          <a:xfrm>
            <a:off x="628650" y="2434167"/>
            <a:ext cx="7886700" cy="58017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5" name="Google Shape;25;p9"/>
          <p:cNvSpPr txBox="1">
            <a:spLocks noGrp="1"/>
          </p:cNvSpPr>
          <p:nvPr>
            <p:ph type="dt" idx="10"/>
          </p:nvPr>
        </p:nvSpPr>
        <p:spPr>
          <a:xfrm>
            <a:off x="628650" y="8475136"/>
            <a:ext cx="2057400" cy="4868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" name="Google Shape;26;p9"/>
          <p:cNvSpPr txBox="1">
            <a:spLocks noGrp="1"/>
          </p:cNvSpPr>
          <p:nvPr>
            <p:ph type="ftr" idx="11"/>
          </p:nvPr>
        </p:nvSpPr>
        <p:spPr>
          <a:xfrm>
            <a:off x="3028950" y="8475136"/>
            <a:ext cx="3086100" cy="4868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9"/>
          <p:cNvSpPr txBox="1">
            <a:spLocks noGrp="1"/>
          </p:cNvSpPr>
          <p:nvPr>
            <p:ph type="sldNum" idx="12"/>
          </p:nvPr>
        </p:nvSpPr>
        <p:spPr>
          <a:xfrm>
            <a:off x="6457950" y="8475136"/>
            <a:ext cx="2057400" cy="4868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10"/>
          <p:cNvSpPr txBox="1">
            <a:spLocks noGrp="1"/>
          </p:cNvSpPr>
          <p:nvPr>
            <p:ph type="title"/>
          </p:nvPr>
        </p:nvSpPr>
        <p:spPr>
          <a:xfrm>
            <a:off x="623888" y="2279653"/>
            <a:ext cx="7886700" cy="38036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Play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0" name="Google Shape;30;p10"/>
          <p:cNvSpPr txBox="1">
            <a:spLocks noGrp="1"/>
          </p:cNvSpPr>
          <p:nvPr>
            <p:ph type="body" idx="1"/>
          </p:nvPr>
        </p:nvSpPr>
        <p:spPr>
          <a:xfrm>
            <a:off x="623888" y="6119286"/>
            <a:ext cx="7886700" cy="20002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757575"/>
              </a:buClr>
              <a:buSzPts val="2400"/>
              <a:buNone/>
              <a:defRPr sz="2400">
                <a:solidFill>
                  <a:srgbClr val="757575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57575"/>
              </a:buClr>
              <a:buSzPts val="2000"/>
              <a:buNone/>
              <a:defRPr sz="2000">
                <a:solidFill>
                  <a:srgbClr val="757575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57575"/>
              </a:buClr>
              <a:buSzPts val="1800"/>
              <a:buNone/>
              <a:defRPr sz="1800">
                <a:solidFill>
                  <a:srgbClr val="757575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57575"/>
              </a:buClr>
              <a:buSzPts val="1600"/>
              <a:buNone/>
              <a:defRPr sz="1600">
                <a:solidFill>
                  <a:srgbClr val="757575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57575"/>
              </a:buClr>
              <a:buSzPts val="1600"/>
              <a:buNone/>
              <a:defRPr sz="1600">
                <a:solidFill>
                  <a:srgbClr val="757575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57575"/>
              </a:buClr>
              <a:buSzPts val="1600"/>
              <a:buNone/>
              <a:defRPr sz="1600">
                <a:solidFill>
                  <a:srgbClr val="757575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57575"/>
              </a:buClr>
              <a:buSzPts val="1600"/>
              <a:buNone/>
              <a:defRPr sz="1600">
                <a:solidFill>
                  <a:srgbClr val="757575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57575"/>
              </a:buClr>
              <a:buSzPts val="1600"/>
              <a:buNone/>
              <a:defRPr sz="1600">
                <a:solidFill>
                  <a:srgbClr val="757575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57575"/>
              </a:buClr>
              <a:buSzPts val="1600"/>
              <a:buNone/>
              <a:defRPr sz="1600">
                <a:solidFill>
                  <a:srgbClr val="757575"/>
                </a:solidFill>
              </a:defRPr>
            </a:lvl9pPr>
          </a:lstStyle>
          <a:p>
            <a:endParaRPr/>
          </a:p>
        </p:txBody>
      </p:sp>
      <p:sp>
        <p:nvSpPr>
          <p:cNvPr id="31" name="Google Shape;31;p10"/>
          <p:cNvSpPr txBox="1">
            <a:spLocks noGrp="1"/>
          </p:cNvSpPr>
          <p:nvPr>
            <p:ph type="dt" idx="10"/>
          </p:nvPr>
        </p:nvSpPr>
        <p:spPr>
          <a:xfrm>
            <a:off x="628650" y="8475136"/>
            <a:ext cx="2057400" cy="4868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10"/>
          <p:cNvSpPr txBox="1">
            <a:spLocks noGrp="1"/>
          </p:cNvSpPr>
          <p:nvPr>
            <p:ph type="ftr" idx="11"/>
          </p:nvPr>
        </p:nvSpPr>
        <p:spPr>
          <a:xfrm>
            <a:off x="3028950" y="8475136"/>
            <a:ext cx="3086100" cy="4868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3" name="Google Shape;33;p10"/>
          <p:cNvSpPr txBox="1">
            <a:spLocks noGrp="1"/>
          </p:cNvSpPr>
          <p:nvPr>
            <p:ph type="sldNum" idx="12"/>
          </p:nvPr>
        </p:nvSpPr>
        <p:spPr>
          <a:xfrm>
            <a:off x="6457950" y="8475136"/>
            <a:ext cx="2057400" cy="4868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11"/>
          <p:cNvSpPr txBox="1">
            <a:spLocks noGrp="1"/>
          </p:cNvSpPr>
          <p:nvPr>
            <p:ph type="title"/>
          </p:nvPr>
        </p:nvSpPr>
        <p:spPr>
          <a:xfrm>
            <a:off x="628650" y="486836"/>
            <a:ext cx="7886700" cy="17674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6" name="Google Shape;36;p11"/>
          <p:cNvSpPr txBox="1">
            <a:spLocks noGrp="1"/>
          </p:cNvSpPr>
          <p:nvPr>
            <p:ph type="body" idx="1"/>
          </p:nvPr>
        </p:nvSpPr>
        <p:spPr>
          <a:xfrm>
            <a:off x="628650" y="2434167"/>
            <a:ext cx="3886200" cy="58017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7" name="Google Shape;37;p11"/>
          <p:cNvSpPr txBox="1">
            <a:spLocks noGrp="1"/>
          </p:cNvSpPr>
          <p:nvPr>
            <p:ph type="body" idx="2"/>
          </p:nvPr>
        </p:nvSpPr>
        <p:spPr>
          <a:xfrm>
            <a:off x="4629150" y="2434167"/>
            <a:ext cx="3886200" cy="58017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8" name="Google Shape;38;p11"/>
          <p:cNvSpPr txBox="1">
            <a:spLocks noGrp="1"/>
          </p:cNvSpPr>
          <p:nvPr>
            <p:ph type="dt" idx="10"/>
          </p:nvPr>
        </p:nvSpPr>
        <p:spPr>
          <a:xfrm>
            <a:off x="628650" y="8475136"/>
            <a:ext cx="2057400" cy="4868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11"/>
          <p:cNvSpPr txBox="1">
            <a:spLocks noGrp="1"/>
          </p:cNvSpPr>
          <p:nvPr>
            <p:ph type="ftr" idx="11"/>
          </p:nvPr>
        </p:nvSpPr>
        <p:spPr>
          <a:xfrm>
            <a:off x="3028950" y="8475136"/>
            <a:ext cx="3086100" cy="4868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0" name="Google Shape;40;p11"/>
          <p:cNvSpPr txBox="1">
            <a:spLocks noGrp="1"/>
          </p:cNvSpPr>
          <p:nvPr>
            <p:ph type="sldNum" idx="12"/>
          </p:nvPr>
        </p:nvSpPr>
        <p:spPr>
          <a:xfrm>
            <a:off x="6457950" y="8475136"/>
            <a:ext cx="2057400" cy="4868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2"/>
          <p:cNvSpPr txBox="1">
            <a:spLocks noGrp="1"/>
          </p:cNvSpPr>
          <p:nvPr>
            <p:ph type="title"/>
          </p:nvPr>
        </p:nvSpPr>
        <p:spPr>
          <a:xfrm>
            <a:off x="629841" y="486836"/>
            <a:ext cx="7886700" cy="17674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3" name="Google Shape;43;p12"/>
          <p:cNvSpPr txBox="1">
            <a:spLocks noGrp="1"/>
          </p:cNvSpPr>
          <p:nvPr>
            <p:ph type="body" idx="1"/>
          </p:nvPr>
        </p:nvSpPr>
        <p:spPr>
          <a:xfrm>
            <a:off x="629842" y="2241551"/>
            <a:ext cx="3868340" cy="10985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4" name="Google Shape;44;p12"/>
          <p:cNvSpPr txBox="1">
            <a:spLocks noGrp="1"/>
          </p:cNvSpPr>
          <p:nvPr>
            <p:ph type="body" idx="2"/>
          </p:nvPr>
        </p:nvSpPr>
        <p:spPr>
          <a:xfrm>
            <a:off x="629842" y="3340100"/>
            <a:ext cx="3868340" cy="49127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5" name="Google Shape;45;p12"/>
          <p:cNvSpPr txBox="1">
            <a:spLocks noGrp="1"/>
          </p:cNvSpPr>
          <p:nvPr>
            <p:ph type="body" idx="3"/>
          </p:nvPr>
        </p:nvSpPr>
        <p:spPr>
          <a:xfrm>
            <a:off x="4629151" y="2241551"/>
            <a:ext cx="3887391" cy="10985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6" name="Google Shape;46;p12"/>
          <p:cNvSpPr txBox="1">
            <a:spLocks noGrp="1"/>
          </p:cNvSpPr>
          <p:nvPr>
            <p:ph type="body" idx="4"/>
          </p:nvPr>
        </p:nvSpPr>
        <p:spPr>
          <a:xfrm>
            <a:off x="4629151" y="3340100"/>
            <a:ext cx="3887391" cy="49127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7" name="Google Shape;47;p12"/>
          <p:cNvSpPr txBox="1">
            <a:spLocks noGrp="1"/>
          </p:cNvSpPr>
          <p:nvPr>
            <p:ph type="dt" idx="10"/>
          </p:nvPr>
        </p:nvSpPr>
        <p:spPr>
          <a:xfrm>
            <a:off x="628650" y="8475136"/>
            <a:ext cx="2057400" cy="4868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12"/>
          <p:cNvSpPr txBox="1">
            <a:spLocks noGrp="1"/>
          </p:cNvSpPr>
          <p:nvPr>
            <p:ph type="ftr" idx="11"/>
          </p:nvPr>
        </p:nvSpPr>
        <p:spPr>
          <a:xfrm>
            <a:off x="3028950" y="8475136"/>
            <a:ext cx="3086100" cy="4868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6457950" y="8475136"/>
            <a:ext cx="2057400" cy="4868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>
            <a:spLocks noGrp="1"/>
          </p:cNvSpPr>
          <p:nvPr>
            <p:ph type="dt" idx="10"/>
          </p:nvPr>
        </p:nvSpPr>
        <p:spPr>
          <a:xfrm>
            <a:off x="628650" y="8475136"/>
            <a:ext cx="2057400" cy="4868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13"/>
          <p:cNvSpPr txBox="1">
            <a:spLocks noGrp="1"/>
          </p:cNvSpPr>
          <p:nvPr>
            <p:ph type="ftr" idx="11"/>
          </p:nvPr>
        </p:nvSpPr>
        <p:spPr>
          <a:xfrm>
            <a:off x="3028950" y="8475136"/>
            <a:ext cx="3086100" cy="4868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13"/>
          <p:cNvSpPr txBox="1">
            <a:spLocks noGrp="1"/>
          </p:cNvSpPr>
          <p:nvPr>
            <p:ph type="sldNum" idx="12"/>
          </p:nvPr>
        </p:nvSpPr>
        <p:spPr>
          <a:xfrm>
            <a:off x="6457950" y="8475136"/>
            <a:ext cx="2057400" cy="4868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4"/>
          <p:cNvSpPr txBox="1">
            <a:spLocks noGrp="1"/>
          </p:cNvSpPr>
          <p:nvPr>
            <p:ph type="title"/>
          </p:nvPr>
        </p:nvSpPr>
        <p:spPr>
          <a:xfrm>
            <a:off x="629841" y="609600"/>
            <a:ext cx="2949178" cy="213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Play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14"/>
          <p:cNvSpPr txBox="1">
            <a:spLocks noGrp="1"/>
          </p:cNvSpPr>
          <p:nvPr>
            <p:ph type="body" idx="1"/>
          </p:nvPr>
        </p:nvSpPr>
        <p:spPr>
          <a:xfrm>
            <a:off x="3887391" y="1316569"/>
            <a:ext cx="4629150" cy="64981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31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marL="1371600" lvl="2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marL="2286000" lvl="4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marL="2743200" lvl="5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57" name="Google Shape;57;p14"/>
          <p:cNvSpPr txBox="1">
            <a:spLocks noGrp="1"/>
          </p:cNvSpPr>
          <p:nvPr>
            <p:ph type="body" idx="2"/>
          </p:nvPr>
        </p:nvSpPr>
        <p:spPr>
          <a:xfrm>
            <a:off x="629841" y="2743200"/>
            <a:ext cx="2949178" cy="50821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58" name="Google Shape;58;p14"/>
          <p:cNvSpPr txBox="1">
            <a:spLocks noGrp="1"/>
          </p:cNvSpPr>
          <p:nvPr>
            <p:ph type="dt" idx="10"/>
          </p:nvPr>
        </p:nvSpPr>
        <p:spPr>
          <a:xfrm>
            <a:off x="628650" y="8475136"/>
            <a:ext cx="2057400" cy="4868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14"/>
          <p:cNvSpPr txBox="1">
            <a:spLocks noGrp="1"/>
          </p:cNvSpPr>
          <p:nvPr>
            <p:ph type="ftr" idx="11"/>
          </p:nvPr>
        </p:nvSpPr>
        <p:spPr>
          <a:xfrm>
            <a:off x="3028950" y="8475136"/>
            <a:ext cx="3086100" cy="4868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14"/>
          <p:cNvSpPr txBox="1">
            <a:spLocks noGrp="1"/>
          </p:cNvSpPr>
          <p:nvPr>
            <p:ph type="sldNum" idx="12"/>
          </p:nvPr>
        </p:nvSpPr>
        <p:spPr>
          <a:xfrm>
            <a:off x="6457950" y="8475136"/>
            <a:ext cx="2057400" cy="4868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5"/>
          <p:cNvSpPr txBox="1">
            <a:spLocks noGrp="1"/>
          </p:cNvSpPr>
          <p:nvPr>
            <p:ph type="title"/>
          </p:nvPr>
        </p:nvSpPr>
        <p:spPr>
          <a:xfrm>
            <a:off x="629841" y="609600"/>
            <a:ext cx="2949178" cy="213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Play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15"/>
          <p:cNvSpPr>
            <a:spLocks noGrp="1"/>
          </p:cNvSpPr>
          <p:nvPr>
            <p:ph type="pic" idx="2"/>
          </p:nvPr>
        </p:nvSpPr>
        <p:spPr>
          <a:xfrm>
            <a:off x="3887391" y="1316569"/>
            <a:ext cx="4629150" cy="6498167"/>
          </a:xfrm>
          <a:prstGeom prst="rect">
            <a:avLst/>
          </a:prstGeom>
          <a:noFill/>
          <a:ln>
            <a:noFill/>
          </a:ln>
        </p:spPr>
      </p:sp>
      <p:sp>
        <p:nvSpPr>
          <p:cNvPr id="64" name="Google Shape;64;p15"/>
          <p:cNvSpPr txBox="1">
            <a:spLocks noGrp="1"/>
          </p:cNvSpPr>
          <p:nvPr>
            <p:ph type="body" idx="1"/>
          </p:nvPr>
        </p:nvSpPr>
        <p:spPr>
          <a:xfrm>
            <a:off x="629841" y="2743200"/>
            <a:ext cx="2949178" cy="50821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65" name="Google Shape;65;p15"/>
          <p:cNvSpPr txBox="1">
            <a:spLocks noGrp="1"/>
          </p:cNvSpPr>
          <p:nvPr>
            <p:ph type="dt" idx="10"/>
          </p:nvPr>
        </p:nvSpPr>
        <p:spPr>
          <a:xfrm>
            <a:off x="628650" y="8475136"/>
            <a:ext cx="2057400" cy="4868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6" name="Google Shape;66;p15"/>
          <p:cNvSpPr txBox="1">
            <a:spLocks noGrp="1"/>
          </p:cNvSpPr>
          <p:nvPr>
            <p:ph type="ftr" idx="11"/>
          </p:nvPr>
        </p:nvSpPr>
        <p:spPr>
          <a:xfrm>
            <a:off x="3028950" y="8475136"/>
            <a:ext cx="3086100" cy="4868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15"/>
          <p:cNvSpPr txBox="1">
            <a:spLocks noGrp="1"/>
          </p:cNvSpPr>
          <p:nvPr>
            <p:ph type="sldNum" idx="12"/>
          </p:nvPr>
        </p:nvSpPr>
        <p:spPr>
          <a:xfrm>
            <a:off x="6457950" y="8475136"/>
            <a:ext cx="2057400" cy="4868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6"/>
          <p:cNvSpPr txBox="1">
            <a:spLocks noGrp="1"/>
          </p:cNvSpPr>
          <p:nvPr>
            <p:ph type="title"/>
          </p:nvPr>
        </p:nvSpPr>
        <p:spPr>
          <a:xfrm>
            <a:off x="628650" y="486836"/>
            <a:ext cx="7886700" cy="17674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Play"/>
              <a:buNone/>
              <a:defRPr sz="4400" b="0" i="0" u="none" strike="noStrike" cap="none">
                <a:solidFill>
                  <a:schemeClr val="dk1"/>
                </a:solidFill>
                <a:latin typeface="Play"/>
                <a:ea typeface="Play"/>
                <a:cs typeface="Play"/>
                <a:sym typeface="Play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7" name="Google Shape;7;p6"/>
          <p:cNvSpPr txBox="1">
            <a:spLocks noGrp="1"/>
          </p:cNvSpPr>
          <p:nvPr>
            <p:ph type="body" idx="1"/>
          </p:nvPr>
        </p:nvSpPr>
        <p:spPr>
          <a:xfrm>
            <a:off x="628650" y="2434167"/>
            <a:ext cx="7886700" cy="58017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" name="Google Shape;8;p6"/>
          <p:cNvSpPr txBox="1">
            <a:spLocks noGrp="1"/>
          </p:cNvSpPr>
          <p:nvPr>
            <p:ph type="dt" idx="10"/>
          </p:nvPr>
        </p:nvSpPr>
        <p:spPr>
          <a:xfrm>
            <a:off x="628650" y="8475136"/>
            <a:ext cx="2057400" cy="4868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" name="Google Shape;9;p6"/>
          <p:cNvSpPr txBox="1">
            <a:spLocks noGrp="1"/>
          </p:cNvSpPr>
          <p:nvPr>
            <p:ph type="ftr" idx="11"/>
          </p:nvPr>
        </p:nvSpPr>
        <p:spPr>
          <a:xfrm>
            <a:off x="3028950" y="8475136"/>
            <a:ext cx="3086100" cy="4868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" name="Google Shape;10;p6"/>
          <p:cNvSpPr txBox="1">
            <a:spLocks noGrp="1"/>
          </p:cNvSpPr>
          <p:nvPr>
            <p:ph type="sldNum" idx="12"/>
          </p:nvPr>
        </p:nvSpPr>
        <p:spPr>
          <a:xfrm>
            <a:off x="6457950" y="8475136"/>
            <a:ext cx="2057400" cy="4868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757575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4" name="Google Shape;84;p1"/>
          <p:cNvGrpSpPr/>
          <p:nvPr/>
        </p:nvGrpSpPr>
        <p:grpSpPr>
          <a:xfrm>
            <a:off x="641566" y="145663"/>
            <a:ext cx="7319585" cy="8833187"/>
            <a:chOff x="641566" y="145663"/>
            <a:chExt cx="7319585" cy="8833187"/>
          </a:xfrm>
        </p:grpSpPr>
        <p:sp>
          <p:nvSpPr>
            <p:cNvPr id="85" name="Google Shape;85;p1"/>
            <p:cNvSpPr txBox="1"/>
            <p:nvPr/>
          </p:nvSpPr>
          <p:spPr>
            <a:xfrm>
              <a:off x="641566" y="145663"/>
              <a:ext cx="7319585" cy="883318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800" b="1" i="0" u="none" strike="noStrike" cap="none">
                  <a:solidFill>
                    <a:schemeClr val="dk1"/>
                  </a:solidFill>
                  <a:latin typeface="Roboto"/>
                  <a:ea typeface="Roboto"/>
                  <a:cs typeface="Roboto"/>
                  <a:sym typeface="Roboto"/>
                </a:rPr>
                <a:t>Instructions</a:t>
              </a:r>
              <a:endParaRPr/>
            </a:p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endParaRPr>
            </a:p>
            <a:p>
              <a:pPr marL="342900" marR="0" lvl="0" indent="-342900" algn="l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600"/>
                <a:buFont typeface="Play"/>
                <a:buAutoNum type="arabicPeriod"/>
              </a:pPr>
              <a:r>
                <a:rPr lang="en-US" sz="1600">
                  <a:solidFill>
                    <a:schemeClr val="dk1"/>
                  </a:solidFill>
                  <a:latin typeface="Roboto"/>
                  <a:ea typeface="Roboto"/>
                  <a:cs typeface="Roboto"/>
                  <a:sym typeface="Roboto"/>
                </a:rPr>
                <a:t>Choose one of the slides in this presentation to use on social media or your website.</a:t>
              </a:r>
              <a:endParaRPr/>
            </a:p>
            <a:p>
              <a:pPr marL="342900" marR="0" lvl="0" indent="-342900" algn="l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600"/>
                <a:buFont typeface="Play"/>
                <a:buAutoNum type="arabicPeriod"/>
              </a:pPr>
              <a:r>
                <a:rPr lang="en-US" sz="1600">
                  <a:solidFill>
                    <a:schemeClr val="dk1"/>
                  </a:solidFill>
                  <a:latin typeface="Roboto"/>
                  <a:ea typeface="Roboto"/>
                  <a:cs typeface="Roboto"/>
                  <a:sym typeface="Roboto"/>
                </a:rPr>
                <a:t>Adjust, add to and delete text as needed to fit your jurisdiction’s deadlines, rules and policies. . </a:t>
              </a:r>
              <a:endParaRPr/>
            </a:p>
            <a:p>
              <a:pPr marL="342900" marR="0" lvl="0" indent="-342900" algn="l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600"/>
                <a:buFont typeface="Play"/>
                <a:buAutoNum type="arabicPeriod"/>
              </a:pPr>
              <a:r>
                <a:rPr lang="en-US" sz="1600">
                  <a:solidFill>
                    <a:schemeClr val="dk1"/>
                  </a:solidFill>
                  <a:latin typeface="Roboto"/>
                  <a:ea typeface="Roboto"/>
                  <a:cs typeface="Roboto"/>
                  <a:sym typeface="Roboto"/>
                </a:rPr>
                <a:t>With that slide open, go to File &gt; Save as.</a:t>
              </a:r>
              <a:endParaRPr/>
            </a:p>
            <a:p>
              <a:pPr marL="342900" marR="0" lvl="0" indent="-342900" algn="l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600"/>
                <a:buFont typeface="Play"/>
                <a:buAutoNum type="arabicPeriod"/>
              </a:pPr>
              <a:r>
                <a:rPr lang="en-US" sz="1600">
                  <a:solidFill>
                    <a:schemeClr val="dk1"/>
                  </a:solidFill>
                  <a:latin typeface="Roboto"/>
                  <a:ea typeface="Roboto"/>
                  <a:cs typeface="Roboto"/>
                  <a:sym typeface="Roboto"/>
                </a:rPr>
                <a:t>Choose where you would like to save your image, such as the Pictures folder or the folder you use for your Election Academy.</a:t>
              </a:r>
              <a:endParaRPr/>
            </a:p>
            <a:p>
              <a:pPr marL="342900" marR="0" lvl="0" indent="-342900" algn="l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600"/>
                <a:buFont typeface="Play"/>
                <a:buAutoNum type="arabicPeriod"/>
              </a:pPr>
              <a:r>
                <a:rPr lang="en-US" sz="1600">
                  <a:solidFill>
                    <a:schemeClr val="dk1"/>
                  </a:solidFill>
                  <a:latin typeface="Roboto"/>
                  <a:ea typeface="Roboto"/>
                  <a:cs typeface="Roboto"/>
                  <a:sym typeface="Roboto"/>
                </a:rPr>
                <a:t>Give your image a name in the file name field.</a:t>
              </a:r>
              <a:endParaRPr/>
            </a:p>
            <a:p>
              <a:pPr marL="342900" marR="0" lvl="0" indent="-342900" algn="l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600"/>
                <a:buFont typeface="Play"/>
                <a:buAutoNum type="arabicPeriod"/>
              </a:pPr>
              <a:r>
                <a:rPr lang="en-US" sz="1600">
                  <a:solidFill>
                    <a:schemeClr val="dk1"/>
                  </a:solidFill>
                  <a:latin typeface="Roboto"/>
                  <a:ea typeface="Roboto"/>
                  <a:cs typeface="Roboto"/>
                  <a:sym typeface="Roboto"/>
                </a:rPr>
                <a:t>Then, use the dropdown under the file name to select the type of image file you want to use. If you’re not sure, select PNG.</a:t>
              </a:r>
              <a:br>
                <a:rPr lang="en-US" sz="16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</a:br>
              <a:br>
                <a:rPr lang="en-US" sz="16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</a:br>
              <a:br>
                <a:rPr lang="en-US" sz="16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</a:br>
              <a:br>
                <a:rPr lang="en-US" sz="16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</a:br>
              <a:br>
                <a:rPr lang="en-US" sz="16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</a:br>
              <a:br>
                <a:rPr lang="en-US" sz="16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</a:br>
              <a:br>
                <a:rPr lang="en-US" sz="16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</a:br>
              <a:br>
                <a:rPr lang="en-US" sz="16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</a:br>
              <a:br>
                <a:rPr lang="en-US" sz="16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</a:br>
              <a:br>
                <a:rPr lang="en-US" sz="16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</a:br>
              <a:endParaRPr sz="1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342900" marR="0" lvl="0" indent="-241300" algn="l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600"/>
                <a:buFont typeface="Play"/>
                <a:buNone/>
              </a:pPr>
              <a:endParaRPr sz="1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342900" marR="0" lvl="0" indent="-241300" algn="l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600"/>
                <a:buFont typeface="Play"/>
                <a:buNone/>
              </a:pPr>
              <a:endParaRPr sz="1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342900" marR="0" lvl="0" indent="-342900" algn="l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600"/>
                <a:buFont typeface="Play"/>
                <a:buAutoNum type="arabicPeriod"/>
              </a:pPr>
              <a:r>
                <a:rPr lang="en-US" sz="1600">
                  <a:solidFill>
                    <a:schemeClr val="dk1"/>
                  </a:solidFill>
                  <a:latin typeface="Roboto"/>
                  <a:ea typeface="Roboto"/>
                  <a:cs typeface="Roboto"/>
                  <a:sym typeface="Roboto"/>
                </a:rPr>
                <a:t>Click the </a:t>
              </a:r>
              <a:r>
                <a:rPr lang="en-US" sz="1600" b="1">
                  <a:solidFill>
                    <a:schemeClr val="dk1"/>
                  </a:solidFill>
                  <a:latin typeface="Roboto"/>
                  <a:ea typeface="Roboto"/>
                  <a:cs typeface="Roboto"/>
                  <a:sym typeface="Roboto"/>
                </a:rPr>
                <a:t>Save</a:t>
              </a:r>
              <a:r>
                <a:rPr lang="en-US" sz="1600">
                  <a:solidFill>
                    <a:schemeClr val="dk1"/>
                  </a:solidFill>
                  <a:latin typeface="Roboto"/>
                  <a:ea typeface="Roboto"/>
                  <a:cs typeface="Roboto"/>
                  <a:sym typeface="Roboto"/>
                </a:rPr>
                <a:t> button.</a:t>
              </a:r>
              <a:endParaRPr/>
            </a:p>
            <a:p>
              <a:pPr marL="342900" marR="0" lvl="0" indent="-342900" algn="l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600"/>
                <a:buFont typeface="Play"/>
                <a:buAutoNum type="arabicPeriod"/>
              </a:pPr>
              <a:r>
                <a:rPr lang="en-US" sz="1600">
                  <a:solidFill>
                    <a:schemeClr val="dk1"/>
                  </a:solidFill>
                  <a:latin typeface="Roboto"/>
                  <a:ea typeface="Roboto"/>
                  <a:cs typeface="Roboto"/>
                  <a:sym typeface="Roboto"/>
                </a:rPr>
                <a:t>If you see a message asking if want to export </a:t>
              </a:r>
              <a:r>
                <a:rPr lang="en-US" sz="1600" b="1">
                  <a:solidFill>
                    <a:schemeClr val="dk1"/>
                  </a:solidFill>
                  <a:latin typeface="Roboto"/>
                  <a:ea typeface="Roboto"/>
                  <a:cs typeface="Roboto"/>
                  <a:sym typeface="Roboto"/>
                </a:rPr>
                <a:t>All Slides </a:t>
              </a:r>
              <a:r>
                <a:rPr lang="en-US" sz="1600">
                  <a:solidFill>
                    <a:schemeClr val="dk1"/>
                  </a:solidFill>
                  <a:latin typeface="Roboto"/>
                  <a:ea typeface="Roboto"/>
                  <a:cs typeface="Roboto"/>
                  <a:sym typeface="Roboto"/>
                </a:rPr>
                <a:t>or </a:t>
              </a:r>
              <a:r>
                <a:rPr lang="en-US" sz="1600" b="1">
                  <a:solidFill>
                    <a:schemeClr val="dk1"/>
                  </a:solidFill>
                  <a:latin typeface="Roboto"/>
                  <a:ea typeface="Roboto"/>
                  <a:cs typeface="Roboto"/>
                  <a:sym typeface="Roboto"/>
                </a:rPr>
                <a:t>Just This One</a:t>
              </a:r>
              <a:r>
                <a:rPr lang="en-US" sz="1600">
                  <a:solidFill>
                    <a:schemeClr val="dk1"/>
                  </a:solidFill>
                  <a:latin typeface="Roboto"/>
                  <a:ea typeface="Roboto"/>
                  <a:cs typeface="Roboto"/>
                  <a:sym typeface="Roboto"/>
                </a:rPr>
                <a:t>, </a:t>
              </a:r>
              <a:br>
                <a:rPr lang="en-US" sz="1600">
                  <a:solidFill>
                    <a:schemeClr val="dk1"/>
                  </a:solidFill>
                  <a:latin typeface="Roboto"/>
                  <a:ea typeface="Roboto"/>
                  <a:cs typeface="Roboto"/>
                  <a:sym typeface="Roboto"/>
                </a:rPr>
              </a:br>
              <a:r>
                <a:rPr lang="en-US" sz="1600">
                  <a:solidFill>
                    <a:schemeClr val="dk1"/>
                  </a:solidFill>
                  <a:latin typeface="Roboto"/>
                  <a:ea typeface="Roboto"/>
                  <a:cs typeface="Roboto"/>
                  <a:sym typeface="Roboto"/>
                </a:rPr>
                <a:t>choose </a:t>
              </a:r>
              <a:r>
                <a:rPr lang="en-US" sz="1600" b="1">
                  <a:solidFill>
                    <a:schemeClr val="dk1"/>
                  </a:solidFill>
                  <a:latin typeface="Roboto"/>
                  <a:ea typeface="Roboto"/>
                  <a:cs typeface="Roboto"/>
                  <a:sym typeface="Roboto"/>
                </a:rPr>
                <a:t>Just This One</a:t>
              </a:r>
              <a:r>
                <a:rPr lang="en-US" sz="1600">
                  <a:solidFill>
                    <a:schemeClr val="dk1"/>
                  </a:solidFill>
                  <a:latin typeface="Roboto"/>
                  <a:ea typeface="Roboto"/>
                  <a:cs typeface="Roboto"/>
                  <a:sym typeface="Roboto"/>
                </a:rPr>
                <a:t>. </a:t>
              </a:r>
              <a:br>
                <a:rPr lang="en-US" sz="1600">
                  <a:solidFill>
                    <a:schemeClr val="dk1"/>
                  </a:solidFill>
                  <a:latin typeface="Roboto"/>
                  <a:ea typeface="Roboto"/>
                  <a:cs typeface="Roboto"/>
                  <a:sym typeface="Roboto"/>
                </a:rPr>
              </a:br>
              <a:br>
                <a:rPr lang="en-US" sz="1600">
                  <a:solidFill>
                    <a:schemeClr val="dk1"/>
                  </a:solidFill>
                  <a:latin typeface="Roboto"/>
                  <a:ea typeface="Roboto"/>
                  <a:cs typeface="Roboto"/>
                  <a:sym typeface="Roboto"/>
                </a:rPr>
              </a:br>
              <a:br>
                <a:rPr lang="en-US" sz="1600">
                  <a:solidFill>
                    <a:schemeClr val="dk1"/>
                  </a:solidFill>
                  <a:latin typeface="Roboto"/>
                  <a:ea typeface="Roboto"/>
                  <a:cs typeface="Roboto"/>
                  <a:sym typeface="Roboto"/>
                </a:rPr>
              </a:br>
              <a:br>
                <a:rPr lang="en-US" sz="1600">
                  <a:solidFill>
                    <a:schemeClr val="dk1"/>
                  </a:solidFill>
                  <a:latin typeface="Roboto"/>
                  <a:ea typeface="Roboto"/>
                  <a:cs typeface="Roboto"/>
                  <a:sym typeface="Roboto"/>
                </a:rPr>
              </a:br>
              <a:br>
                <a:rPr lang="en-US" sz="1600">
                  <a:solidFill>
                    <a:schemeClr val="dk1"/>
                  </a:solidFill>
                  <a:latin typeface="Roboto"/>
                  <a:ea typeface="Roboto"/>
                  <a:cs typeface="Roboto"/>
                  <a:sym typeface="Roboto"/>
                </a:rPr>
              </a:br>
              <a:r>
                <a:rPr lang="en-US" sz="1600" u="sng">
                  <a:solidFill>
                    <a:schemeClr val="dk1"/>
                  </a:solidFill>
                  <a:latin typeface="Roboto"/>
                  <a:ea typeface="Roboto"/>
                  <a:cs typeface="Roboto"/>
                  <a:sym typeface="Roboto"/>
                </a:rPr>
                <a:t>Note</a:t>
              </a:r>
              <a:r>
                <a:rPr lang="en-US" sz="1600">
                  <a:solidFill>
                    <a:schemeClr val="dk1"/>
                  </a:solidFill>
                  <a:latin typeface="Roboto"/>
                  <a:ea typeface="Roboto"/>
                  <a:cs typeface="Roboto"/>
                  <a:sym typeface="Roboto"/>
                </a:rPr>
                <a:t>: If you updated all the slides with your information, you could choose All Slides to save them all as PNG files. </a:t>
              </a:r>
              <a:endParaRPr/>
            </a:p>
            <a:p>
              <a:pPr marL="342900" marR="0" lvl="0" indent="-342900" algn="l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600"/>
                <a:buFont typeface="Play"/>
                <a:buAutoNum type="arabicPeriod"/>
              </a:pPr>
              <a:r>
                <a:rPr lang="en-US" sz="1600">
                  <a:solidFill>
                    <a:schemeClr val="dk1"/>
                  </a:solidFill>
                  <a:latin typeface="Roboto"/>
                  <a:ea typeface="Roboto"/>
                  <a:cs typeface="Roboto"/>
                  <a:sym typeface="Roboto"/>
                </a:rPr>
                <a:t>Next, locate the PNG file in the folder where you saved it. It’s ready to use on social media or your website.  </a:t>
              </a:r>
              <a:endParaRPr/>
            </a:p>
          </p:txBody>
        </p:sp>
        <p:grpSp>
          <p:nvGrpSpPr>
            <p:cNvPr id="86" name="Google Shape;86;p1"/>
            <p:cNvGrpSpPr/>
            <p:nvPr/>
          </p:nvGrpSpPr>
          <p:grpSpPr>
            <a:xfrm>
              <a:off x="1038478" y="3221666"/>
              <a:ext cx="4724759" cy="2813391"/>
              <a:chOff x="1298536" y="4617130"/>
              <a:chExt cx="5216892" cy="3106429"/>
            </a:xfrm>
          </p:grpSpPr>
          <p:grpSp>
            <p:nvGrpSpPr>
              <p:cNvPr id="87" name="Google Shape;87;p1"/>
              <p:cNvGrpSpPr/>
              <p:nvPr/>
            </p:nvGrpSpPr>
            <p:grpSpPr>
              <a:xfrm>
                <a:off x="1298536" y="4617130"/>
                <a:ext cx="5216892" cy="3106429"/>
                <a:chOff x="-6110584" y="2628888"/>
                <a:chExt cx="8926172" cy="5315135"/>
              </a:xfrm>
            </p:grpSpPr>
            <p:pic>
              <p:nvPicPr>
                <p:cNvPr id="88" name="Google Shape;88;p1"/>
                <p:cNvPicPr preferRelativeResize="0"/>
                <p:nvPr/>
              </p:nvPicPr>
              <p:blipFill rotWithShape="1">
                <a:blip r:embed="rId3">
                  <a:alphaModFix/>
                </a:blip>
                <a:srcRect b="44456"/>
                <a:stretch/>
              </p:blipFill>
              <p:spPr>
                <a:xfrm>
                  <a:off x="-6110584" y="2628888"/>
                  <a:ext cx="8926170" cy="3693315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  <p:pic>
              <p:nvPicPr>
                <p:cNvPr id="89" name="Google Shape;89;p1"/>
                <p:cNvPicPr preferRelativeResize="0"/>
                <p:nvPr/>
              </p:nvPicPr>
              <p:blipFill rotWithShape="1">
                <a:blip r:embed="rId3">
                  <a:alphaModFix/>
                </a:blip>
                <a:srcRect t="73381"/>
                <a:stretch/>
              </p:blipFill>
              <p:spPr>
                <a:xfrm>
                  <a:off x="-6105831" y="6174042"/>
                  <a:ext cx="8921419" cy="1769981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</p:grpSp>
          <p:sp>
            <p:nvSpPr>
              <p:cNvPr id="90" name="Google Shape;90;p1"/>
              <p:cNvSpPr/>
              <p:nvPr/>
            </p:nvSpPr>
            <p:spPr>
              <a:xfrm>
                <a:off x="1298536" y="7273255"/>
                <a:ext cx="2182895" cy="183027"/>
              </a:xfrm>
              <a:prstGeom prst="rect">
                <a:avLst/>
              </a:prstGeom>
              <a:noFill/>
              <a:ln w="19050" cap="flat" cmpd="sng">
                <a:solidFill>
                  <a:srgbClr val="FFFF00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pic>
          <p:nvPicPr>
            <p:cNvPr id="91" name="Google Shape;91;p1"/>
            <p:cNvPicPr preferRelativeResize="0"/>
            <p:nvPr/>
          </p:nvPicPr>
          <p:blipFill rotWithShape="1">
            <a:blip r:embed="rId4">
              <a:alphaModFix/>
            </a:blip>
            <a:srcRect t="25279"/>
            <a:stretch/>
          </p:blipFill>
          <p:spPr>
            <a:xfrm>
              <a:off x="1038478" y="6869322"/>
              <a:ext cx="3533522" cy="821418"/>
            </a:xfrm>
            <a:prstGeom prst="rect">
              <a:avLst/>
            </a:prstGeom>
            <a:noFill/>
            <a:ln w="9525" cap="flat" cmpd="sng">
              <a:solidFill>
                <a:srgbClr val="7F7F7F"/>
              </a:solidFill>
              <a:prstDash val="solid"/>
              <a:round/>
              <a:headEnd type="none" w="sm" len="sm"/>
              <a:tailEnd type="none" w="sm" len="sm"/>
            </a:ln>
          </p:spPr>
        </p:pic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2"/>
          <p:cNvSpPr/>
          <p:nvPr/>
        </p:nvSpPr>
        <p:spPr>
          <a:xfrm>
            <a:off x="0" y="-2786"/>
            <a:ext cx="9144000" cy="91440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7" name="Google Shape;97;p2"/>
          <p:cNvSpPr txBox="1"/>
          <p:nvPr/>
        </p:nvSpPr>
        <p:spPr>
          <a:xfrm>
            <a:off x="901880" y="5128738"/>
            <a:ext cx="9390040" cy="17543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 i="1">
                <a:solidFill>
                  <a:schemeClr val="lt1"/>
                </a:solidFill>
                <a:latin typeface="Bitter SemiBold"/>
                <a:ea typeface="Bitter SemiBold"/>
                <a:cs typeface="Bitter SemiBold"/>
                <a:sym typeface="Bitter SemiBold"/>
              </a:rPr>
              <a:t>Mail ballots must be postmarked </a:t>
            </a:r>
            <a:br>
              <a:rPr lang="en-US" sz="3600" i="1">
                <a:solidFill>
                  <a:schemeClr val="lt1"/>
                </a:solidFill>
                <a:latin typeface="Bitter SemiBold"/>
                <a:ea typeface="Bitter SemiBold"/>
                <a:cs typeface="Bitter SemiBold"/>
                <a:sym typeface="Bitter SemiBold"/>
              </a:rPr>
            </a:br>
            <a:r>
              <a:rPr lang="en-US" sz="3600" i="1">
                <a:solidFill>
                  <a:schemeClr val="lt1"/>
                </a:solidFill>
                <a:latin typeface="Bitter SemiBold"/>
                <a:ea typeface="Bitter SemiBold"/>
                <a:cs typeface="Bitter SemiBold"/>
                <a:sym typeface="Bitter SemiBold"/>
              </a:rPr>
              <a:t>by Nov. 5 and arrive by Nov. 12 </a:t>
            </a:r>
            <a:br>
              <a:rPr lang="en-US" sz="3600" i="1">
                <a:solidFill>
                  <a:schemeClr val="lt1"/>
                </a:solidFill>
                <a:latin typeface="Bitter SemiBold"/>
                <a:ea typeface="Bitter SemiBold"/>
                <a:cs typeface="Bitter SemiBold"/>
                <a:sym typeface="Bitter SemiBold"/>
              </a:rPr>
            </a:br>
            <a:r>
              <a:rPr lang="en-US" sz="3600" i="1">
                <a:solidFill>
                  <a:schemeClr val="lt1"/>
                </a:solidFill>
                <a:latin typeface="Bitter SemiBold"/>
                <a:ea typeface="Bitter SemiBold"/>
                <a:cs typeface="Bitter SemiBold"/>
                <a:sym typeface="Bitter SemiBold"/>
              </a:rPr>
              <a:t>to be accepted. </a:t>
            </a:r>
            <a:endParaRPr/>
          </a:p>
        </p:txBody>
      </p:sp>
      <p:pic>
        <p:nvPicPr>
          <p:cNvPr id="98" name="Google Shape;98;p2" descr="A stamp with waves coming out of it&#10;&#10;Description automatically generated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642677" y="515563"/>
            <a:ext cx="6949629" cy="4307318"/>
          </a:xfrm>
          <a:prstGeom prst="rect">
            <a:avLst/>
          </a:prstGeom>
          <a:noFill/>
          <a:ln>
            <a:noFill/>
          </a:ln>
        </p:spPr>
      </p:pic>
      <p:sp>
        <p:nvSpPr>
          <p:cNvPr id="99" name="Google Shape;99;p2"/>
          <p:cNvSpPr/>
          <p:nvPr/>
        </p:nvSpPr>
        <p:spPr>
          <a:xfrm>
            <a:off x="901880" y="7189782"/>
            <a:ext cx="7165524" cy="455963"/>
          </a:xfrm>
          <a:prstGeom prst="rect">
            <a:avLst/>
          </a:prstGeom>
          <a:solidFill>
            <a:srgbClr val="FAAA19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0" name="Google Shape;100;p2"/>
          <p:cNvSpPr txBox="1"/>
          <p:nvPr/>
        </p:nvSpPr>
        <p:spPr>
          <a:xfrm>
            <a:off x="901880" y="7113792"/>
            <a:ext cx="8242120" cy="10772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b="1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DON’T MISS YOUR CHANCE TO VOTE</a:t>
            </a:r>
            <a:br>
              <a:rPr lang="en-US" sz="3200" b="1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</a:br>
            <a:r>
              <a:rPr lang="en-US" sz="3200" b="1" cap="non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RETURN YOUR BALLOT RIGHT AWAY</a:t>
            </a:r>
            <a:endParaRPr/>
          </a:p>
        </p:txBody>
      </p:sp>
      <p:sp>
        <p:nvSpPr>
          <p:cNvPr id="101" name="Google Shape;101;p2"/>
          <p:cNvSpPr txBox="1"/>
          <p:nvPr/>
        </p:nvSpPr>
        <p:spPr>
          <a:xfrm>
            <a:off x="3371744" y="8510885"/>
            <a:ext cx="5836731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1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YOURJURISDICTIONVOTES.GOV</a:t>
            </a:r>
            <a:endParaRPr/>
          </a:p>
        </p:txBody>
      </p:sp>
      <p:sp>
        <p:nvSpPr>
          <p:cNvPr id="102" name="Google Shape;102;p2"/>
          <p:cNvSpPr/>
          <p:nvPr/>
        </p:nvSpPr>
        <p:spPr>
          <a:xfrm>
            <a:off x="9166200" y="-867906"/>
            <a:ext cx="2588217" cy="10011905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3"/>
          <p:cNvSpPr/>
          <p:nvPr/>
        </p:nvSpPr>
        <p:spPr>
          <a:xfrm>
            <a:off x="0" y="-2786"/>
            <a:ext cx="9144000" cy="91440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8" name="Google Shape;108;p3"/>
          <p:cNvSpPr txBox="1"/>
          <p:nvPr/>
        </p:nvSpPr>
        <p:spPr>
          <a:xfrm>
            <a:off x="901880" y="3756772"/>
            <a:ext cx="7683320" cy="30623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1" i="0" u="none" strike="noStrike">
                <a:solidFill>
                  <a:schemeClr val="lt1"/>
                </a:solidFill>
                <a:latin typeface="Bitter"/>
                <a:ea typeface="Bitter"/>
                <a:cs typeface="Bitter"/>
                <a:sym typeface="Bitter"/>
              </a:rPr>
              <a:t>Elections are often "called" before all ballots are counted. But all valid ballots are counted:</a:t>
            </a:r>
            <a:endParaRPr sz="3200" b="1">
              <a:solidFill>
                <a:schemeClr val="lt1"/>
              </a:solidFill>
              <a:latin typeface="Bitter"/>
              <a:ea typeface="Bitter"/>
              <a:cs typeface="Bitter"/>
              <a:sym typeface="Bitter"/>
            </a:endParaRPr>
          </a:p>
          <a:p>
            <a:pPr marL="457200" marR="0" lvl="0" indent="-457200" algn="l" rtl="0">
              <a:spcBef>
                <a:spcPts val="1200"/>
              </a:spcBef>
              <a:spcAft>
                <a:spcPts val="0"/>
              </a:spcAft>
              <a:buClr>
                <a:srgbClr val="FAAA19"/>
              </a:buClr>
              <a:buSzPts val="2400"/>
              <a:buFont typeface="Arial"/>
              <a:buChar char="•"/>
            </a:pPr>
            <a:r>
              <a:rPr lang="en-US" sz="2400" b="1">
                <a:solidFill>
                  <a:srgbClr val="FAAA19"/>
                </a:solidFill>
                <a:latin typeface="Bitter"/>
                <a:ea typeface="Bitter"/>
                <a:cs typeface="Bitter"/>
                <a:sym typeface="Bitter"/>
              </a:rPr>
              <a:t>Mail ballots postmarked by Nov. 5 and received by Nov. 12 </a:t>
            </a:r>
            <a:endParaRPr/>
          </a:p>
          <a:p>
            <a:pPr marL="457200" marR="0" lvl="0" indent="-457200" algn="l" rtl="0">
              <a:spcBef>
                <a:spcPts val="600"/>
              </a:spcBef>
              <a:spcAft>
                <a:spcPts val="0"/>
              </a:spcAft>
              <a:buClr>
                <a:srgbClr val="FAAA19"/>
              </a:buClr>
              <a:buSzPts val="2400"/>
              <a:buFont typeface="Arial"/>
              <a:buChar char="•"/>
            </a:pPr>
            <a:r>
              <a:rPr lang="en-US" sz="2400" b="1">
                <a:solidFill>
                  <a:srgbClr val="FAAA19"/>
                </a:solidFill>
                <a:latin typeface="Bitter"/>
                <a:ea typeface="Bitter"/>
                <a:cs typeface="Bitter"/>
                <a:sym typeface="Bitter"/>
              </a:rPr>
              <a:t>Military and overseas ballots and provisionals</a:t>
            </a:r>
            <a:endParaRPr sz="2400" b="1">
              <a:solidFill>
                <a:srgbClr val="FAAA19"/>
              </a:solidFill>
              <a:latin typeface="Bitter"/>
              <a:ea typeface="Bitter"/>
              <a:cs typeface="Bitter"/>
              <a:sym typeface="Bitter"/>
            </a:endParaRPr>
          </a:p>
          <a:p>
            <a:pPr marL="457200" marR="0" lvl="0" indent="-457200" algn="l" rtl="0">
              <a:spcBef>
                <a:spcPts val="600"/>
              </a:spcBef>
              <a:spcAft>
                <a:spcPts val="0"/>
              </a:spcAft>
              <a:buClr>
                <a:srgbClr val="FAAA19"/>
              </a:buClr>
              <a:buSzPts val="2400"/>
              <a:buFont typeface="Arial"/>
              <a:buChar char="•"/>
            </a:pPr>
            <a:r>
              <a:rPr lang="en-US" sz="2400" b="1">
                <a:solidFill>
                  <a:srgbClr val="FAAA19"/>
                </a:solidFill>
                <a:latin typeface="Bitter"/>
                <a:ea typeface="Bitter"/>
                <a:cs typeface="Bitter"/>
                <a:sym typeface="Bitter"/>
              </a:rPr>
              <a:t>Challenged ballots that are resolved</a:t>
            </a:r>
            <a:endParaRPr/>
          </a:p>
          <a:p>
            <a:pPr marL="0" marR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endParaRPr sz="2400" b="1">
              <a:solidFill>
                <a:srgbClr val="FAAA19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09" name="Google Shape;109;p3"/>
          <p:cNvSpPr txBox="1"/>
          <p:nvPr/>
        </p:nvSpPr>
        <p:spPr>
          <a:xfrm>
            <a:off x="78118" y="1976700"/>
            <a:ext cx="9100293" cy="15696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800">
                <a:solidFill>
                  <a:schemeClr val="lt1"/>
                </a:solidFill>
                <a:latin typeface="Bitter Black"/>
                <a:ea typeface="Bitter Black"/>
                <a:cs typeface="Bitter Black"/>
                <a:sym typeface="Bitter Black"/>
              </a:rPr>
              <a:t>Ballot counting doesn’t stop </a:t>
            </a:r>
            <a:br>
              <a:rPr lang="en-US" sz="4800">
                <a:solidFill>
                  <a:schemeClr val="lt1"/>
                </a:solidFill>
                <a:latin typeface="Bitter Black"/>
                <a:ea typeface="Bitter Black"/>
                <a:cs typeface="Bitter Black"/>
                <a:sym typeface="Bitter Black"/>
              </a:rPr>
            </a:br>
            <a:r>
              <a:rPr lang="en-US" sz="4800">
                <a:solidFill>
                  <a:schemeClr val="lt1"/>
                </a:solidFill>
                <a:latin typeface="Bitter Black"/>
                <a:ea typeface="Bitter Black"/>
                <a:cs typeface="Bitter Black"/>
                <a:sym typeface="Bitter Black"/>
              </a:rPr>
              <a:t>on Election Day.</a:t>
            </a:r>
            <a:endParaRPr/>
          </a:p>
        </p:txBody>
      </p:sp>
      <p:sp>
        <p:nvSpPr>
          <p:cNvPr id="110" name="Google Shape;110;p3"/>
          <p:cNvSpPr txBox="1"/>
          <p:nvPr/>
        </p:nvSpPr>
        <p:spPr>
          <a:xfrm>
            <a:off x="5526" y="7059084"/>
            <a:ext cx="9100293" cy="15081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chemeClr val="lt1"/>
                </a:solidFill>
                <a:latin typeface="Bitter Black"/>
                <a:ea typeface="Bitter Black"/>
                <a:cs typeface="Bitter Black"/>
                <a:sym typeface="Bitter Black"/>
              </a:rPr>
              <a:t>Results become official when the election </a:t>
            </a:r>
            <a:br>
              <a:rPr lang="en-US" sz="2800">
                <a:solidFill>
                  <a:schemeClr val="lt1"/>
                </a:solidFill>
                <a:latin typeface="Bitter Black"/>
                <a:ea typeface="Bitter Black"/>
                <a:cs typeface="Bitter Black"/>
                <a:sym typeface="Bitter Black"/>
              </a:rPr>
            </a:br>
            <a:r>
              <a:rPr lang="en-US" sz="2800">
                <a:solidFill>
                  <a:schemeClr val="lt1"/>
                </a:solidFill>
                <a:latin typeface="Bitter Black"/>
                <a:ea typeface="Bitter Black"/>
                <a:cs typeface="Bitter Black"/>
                <a:sym typeface="Bitter Black"/>
              </a:rPr>
              <a:t>is certified on &lt;Date&gt;. </a:t>
            </a:r>
            <a:endParaRPr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36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1" name="Google Shape;111;p3"/>
          <p:cNvSpPr/>
          <p:nvPr/>
        </p:nvSpPr>
        <p:spPr>
          <a:xfrm>
            <a:off x="2712203" y="8376644"/>
            <a:ext cx="6448202" cy="430480"/>
          </a:xfrm>
          <a:prstGeom prst="rect">
            <a:avLst/>
          </a:prstGeom>
          <a:solidFill>
            <a:srgbClr val="FAAA19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2" name="Google Shape;112;p3"/>
          <p:cNvSpPr txBox="1"/>
          <p:nvPr/>
        </p:nvSpPr>
        <p:spPr>
          <a:xfrm>
            <a:off x="3526724" y="8374698"/>
            <a:ext cx="5651687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1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YOURJURISDICTIONVOTES.GOV</a:t>
            </a:r>
            <a:endParaRPr/>
          </a:p>
        </p:txBody>
      </p:sp>
      <p:pic>
        <p:nvPicPr>
          <p:cNvPr id="113" name="Google Shape;113;p3" descr="A white line drawn on a black background&#10;&#10;Description automatically generated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994881" y="100572"/>
            <a:ext cx="1828804" cy="1828804"/>
          </a:xfrm>
          <a:prstGeom prst="rect">
            <a:avLst/>
          </a:prstGeom>
          <a:noFill/>
          <a:ln>
            <a:noFill/>
          </a:ln>
        </p:spPr>
      </p:pic>
      <p:pic>
        <p:nvPicPr>
          <p:cNvPr id="114" name="Google Shape;114;p3" descr="A white line drawn on a black background&#10;&#10;Description automatically generated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748839" y="100572"/>
            <a:ext cx="1828804" cy="1828804"/>
          </a:xfrm>
          <a:prstGeom prst="rect">
            <a:avLst/>
          </a:prstGeom>
          <a:noFill/>
          <a:ln>
            <a:noFill/>
          </a:ln>
        </p:spPr>
      </p:pic>
      <p:pic>
        <p:nvPicPr>
          <p:cNvPr id="115" name="Google Shape;115;p3" descr="White lines on a black background&#10;&#10;Description automatically generated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451313" y="100572"/>
            <a:ext cx="1828804" cy="182880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4"/>
          <p:cNvSpPr/>
          <p:nvPr/>
        </p:nvSpPr>
        <p:spPr>
          <a:xfrm>
            <a:off x="-16404" y="0"/>
            <a:ext cx="9144000" cy="9144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1" name="Google Shape;121;p4"/>
          <p:cNvSpPr txBox="1">
            <a:spLocks noGrp="1"/>
          </p:cNvSpPr>
          <p:nvPr>
            <p:ph type="title"/>
          </p:nvPr>
        </p:nvSpPr>
        <p:spPr>
          <a:xfrm>
            <a:off x="0" y="-199462"/>
            <a:ext cx="9144000" cy="17674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Font typeface="Bitter Black"/>
              <a:buNone/>
            </a:pPr>
            <a:r>
              <a:rPr lang="en-US" sz="4000">
                <a:solidFill>
                  <a:schemeClr val="lt1"/>
                </a:solidFill>
                <a:latin typeface="Bitter Black"/>
                <a:ea typeface="Bitter Black"/>
                <a:cs typeface="Bitter Black"/>
                <a:sym typeface="Bitter Black"/>
              </a:rPr>
              <a:t>What to know about mail ballots</a:t>
            </a:r>
            <a:endParaRPr/>
          </a:p>
        </p:txBody>
      </p:sp>
      <p:sp>
        <p:nvSpPr>
          <p:cNvPr id="122" name="Google Shape;122;p4"/>
          <p:cNvSpPr txBox="1">
            <a:spLocks noGrp="1"/>
          </p:cNvSpPr>
          <p:nvPr>
            <p:ph type="body" idx="1"/>
          </p:nvPr>
        </p:nvSpPr>
        <p:spPr>
          <a:xfrm>
            <a:off x="6380120" y="4451786"/>
            <a:ext cx="2565690" cy="34762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</a:pPr>
            <a:r>
              <a:rPr lang="en-US" sz="2000" b="1" dirty="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On-time </a:t>
            </a:r>
            <a:br>
              <a:rPr lang="en-US" sz="2000" b="1" dirty="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</a:br>
            <a:r>
              <a:rPr lang="en-US" sz="2000" b="1" dirty="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challenged</a:t>
            </a:r>
            <a:br>
              <a:rPr lang="en-US" sz="2000" b="1" i="0" dirty="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</a:br>
            <a:r>
              <a:rPr lang="en-US" sz="2000" b="1" i="0" dirty="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mail ballots are counted once these voters provide election officials with missing information or correct an error </a:t>
            </a:r>
            <a:r>
              <a:rPr lang="en-US" sz="2000" b="1" dirty="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as permitted </a:t>
            </a:r>
            <a:r>
              <a:rPr lang="en-US" sz="2000" b="1" i="0" dirty="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under state law.</a:t>
            </a:r>
            <a:endParaRPr dirty="0"/>
          </a:p>
        </p:txBody>
      </p:sp>
      <p:grpSp>
        <p:nvGrpSpPr>
          <p:cNvPr id="123" name="Google Shape;123;p4"/>
          <p:cNvGrpSpPr/>
          <p:nvPr/>
        </p:nvGrpSpPr>
        <p:grpSpPr>
          <a:xfrm>
            <a:off x="128858" y="1259609"/>
            <a:ext cx="8877120" cy="7591433"/>
            <a:chOff x="128858" y="1473614"/>
            <a:chExt cx="8877120" cy="7591433"/>
          </a:xfrm>
        </p:grpSpPr>
        <p:cxnSp>
          <p:nvCxnSpPr>
            <p:cNvPr id="124" name="Google Shape;124;p4"/>
            <p:cNvCxnSpPr/>
            <p:nvPr/>
          </p:nvCxnSpPr>
          <p:spPr>
            <a:xfrm flipH="1">
              <a:off x="128858" y="6182459"/>
              <a:ext cx="4381695" cy="2867437"/>
            </a:xfrm>
            <a:prstGeom prst="straightConnector1">
              <a:avLst/>
            </a:prstGeom>
            <a:noFill/>
            <a:ln w="57150" cap="flat" cmpd="sng">
              <a:solidFill>
                <a:srgbClr val="FAAA19"/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  <p:cxnSp>
          <p:nvCxnSpPr>
            <p:cNvPr id="125" name="Google Shape;125;p4"/>
            <p:cNvCxnSpPr/>
            <p:nvPr/>
          </p:nvCxnSpPr>
          <p:spPr>
            <a:xfrm>
              <a:off x="4482847" y="6182081"/>
              <a:ext cx="4523131" cy="2867816"/>
            </a:xfrm>
            <a:prstGeom prst="straightConnector1">
              <a:avLst/>
            </a:prstGeom>
            <a:noFill/>
            <a:ln w="57150" cap="flat" cmpd="sng">
              <a:solidFill>
                <a:srgbClr val="FAAA19"/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  <p:cxnSp>
          <p:nvCxnSpPr>
            <p:cNvPr id="126" name="Google Shape;126;p4"/>
            <p:cNvCxnSpPr/>
            <p:nvPr/>
          </p:nvCxnSpPr>
          <p:spPr>
            <a:xfrm rot="10800000" flipH="1">
              <a:off x="145617" y="3196187"/>
              <a:ext cx="1277990" cy="646549"/>
            </a:xfrm>
            <a:prstGeom prst="straightConnector1">
              <a:avLst/>
            </a:prstGeom>
            <a:noFill/>
            <a:ln w="57150" cap="flat" cmpd="sng">
              <a:solidFill>
                <a:srgbClr val="FAAA19"/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  <p:cxnSp>
          <p:nvCxnSpPr>
            <p:cNvPr id="127" name="Google Shape;127;p4"/>
            <p:cNvCxnSpPr/>
            <p:nvPr/>
          </p:nvCxnSpPr>
          <p:spPr>
            <a:xfrm>
              <a:off x="1415233" y="1473614"/>
              <a:ext cx="8374" cy="3349398"/>
            </a:xfrm>
            <a:prstGeom prst="straightConnector1">
              <a:avLst/>
            </a:prstGeom>
            <a:noFill/>
            <a:ln w="57150" cap="flat" cmpd="sng">
              <a:solidFill>
                <a:srgbClr val="FAAA19"/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  <p:cxnSp>
          <p:nvCxnSpPr>
            <p:cNvPr id="128" name="Google Shape;128;p4"/>
            <p:cNvCxnSpPr/>
            <p:nvPr/>
          </p:nvCxnSpPr>
          <p:spPr>
            <a:xfrm>
              <a:off x="1415233" y="1473614"/>
              <a:ext cx="6287624" cy="0"/>
            </a:xfrm>
            <a:prstGeom prst="straightConnector1">
              <a:avLst/>
            </a:prstGeom>
            <a:noFill/>
            <a:ln w="57150" cap="flat" cmpd="sng">
              <a:solidFill>
                <a:srgbClr val="FAAA19"/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  <p:cxnSp>
          <p:nvCxnSpPr>
            <p:cNvPr id="129" name="Google Shape;129;p4"/>
            <p:cNvCxnSpPr/>
            <p:nvPr/>
          </p:nvCxnSpPr>
          <p:spPr>
            <a:xfrm>
              <a:off x="7682705" y="1473614"/>
              <a:ext cx="38363" cy="3349398"/>
            </a:xfrm>
            <a:prstGeom prst="straightConnector1">
              <a:avLst/>
            </a:prstGeom>
            <a:noFill/>
            <a:ln w="57150" cap="flat" cmpd="sng">
              <a:solidFill>
                <a:srgbClr val="FAAA19"/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  <p:cxnSp>
          <p:nvCxnSpPr>
            <p:cNvPr id="130" name="Google Shape;130;p4"/>
            <p:cNvCxnSpPr/>
            <p:nvPr/>
          </p:nvCxnSpPr>
          <p:spPr>
            <a:xfrm>
              <a:off x="145617" y="3842736"/>
              <a:ext cx="0" cy="5179229"/>
            </a:xfrm>
            <a:prstGeom prst="straightConnector1">
              <a:avLst/>
            </a:prstGeom>
            <a:noFill/>
            <a:ln w="57150" cap="flat" cmpd="sng">
              <a:solidFill>
                <a:srgbClr val="FAAA19"/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  <p:cxnSp>
          <p:nvCxnSpPr>
            <p:cNvPr id="131" name="Google Shape;131;p4"/>
            <p:cNvCxnSpPr/>
            <p:nvPr/>
          </p:nvCxnSpPr>
          <p:spPr>
            <a:xfrm>
              <a:off x="145617" y="9058940"/>
              <a:ext cx="8843820" cy="0"/>
            </a:xfrm>
            <a:prstGeom prst="straightConnector1">
              <a:avLst/>
            </a:prstGeom>
            <a:noFill/>
            <a:ln w="57150" cap="flat" cmpd="sng">
              <a:solidFill>
                <a:srgbClr val="FAAA19"/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  <p:cxnSp>
          <p:nvCxnSpPr>
            <p:cNvPr id="132" name="Google Shape;132;p4"/>
            <p:cNvCxnSpPr/>
            <p:nvPr/>
          </p:nvCxnSpPr>
          <p:spPr>
            <a:xfrm>
              <a:off x="8990785" y="3885818"/>
              <a:ext cx="0" cy="5179229"/>
            </a:xfrm>
            <a:prstGeom prst="straightConnector1">
              <a:avLst/>
            </a:prstGeom>
            <a:noFill/>
            <a:ln w="57150" cap="flat" cmpd="sng">
              <a:solidFill>
                <a:srgbClr val="FAAA19"/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  <p:cxnSp>
          <p:nvCxnSpPr>
            <p:cNvPr id="133" name="Google Shape;133;p4"/>
            <p:cNvCxnSpPr/>
            <p:nvPr/>
          </p:nvCxnSpPr>
          <p:spPr>
            <a:xfrm>
              <a:off x="145617" y="3841134"/>
              <a:ext cx="3631480" cy="2819734"/>
            </a:xfrm>
            <a:prstGeom prst="straightConnector1">
              <a:avLst/>
            </a:prstGeom>
            <a:noFill/>
            <a:ln w="57150" cap="flat" cmpd="sng">
              <a:solidFill>
                <a:srgbClr val="FAAA19"/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  <p:cxnSp>
          <p:nvCxnSpPr>
            <p:cNvPr id="134" name="Google Shape;134;p4"/>
            <p:cNvCxnSpPr/>
            <p:nvPr/>
          </p:nvCxnSpPr>
          <p:spPr>
            <a:xfrm rot="10800000" flipH="1">
              <a:off x="5182381" y="3885818"/>
              <a:ext cx="3807056" cy="2706419"/>
            </a:xfrm>
            <a:prstGeom prst="straightConnector1">
              <a:avLst/>
            </a:prstGeom>
            <a:noFill/>
            <a:ln w="57150" cap="flat" cmpd="sng">
              <a:solidFill>
                <a:srgbClr val="FAAA19"/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  <p:cxnSp>
          <p:nvCxnSpPr>
            <p:cNvPr id="135" name="Google Shape;135;p4"/>
            <p:cNvCxnSpPr/>
            <p:nvPr/>
          </p:nvCxnSpPr>
          <p:spPr>
            <a:xfrm>
              <a:off x="7682705" y="3277591"/>
              <a:ext cx="1323273" cy="611969"/>
            </a:xfrm>
            <a:prstGeom prst="straightConnector1">
              <a:avLst/>
            </a:prstGeom>
            <a:noFill/>
            <a:ln w="57150" cap="flat" cmpd="sng">
              <a:solidFill>
                <a:srgbClr val="FAAA19"/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</p:grpSp>
      <p:sp>
        <p:nvSpPr>
          <p:cNvPr id="136" name="Google Shape;136;p4"/>
          <p:cNvSpPr txBox="1"/>
          <p:nvPr/>
        </p:nvSpPr>
        <p:spPr>
          <a:xfrm>
            <a:off x="2103821" y="1416291"/>
            <a:ext cx="5840577" cy="16004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1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In 2020, voting by mail overtook in-person Election Day voting as the most common voting method, with 43.1% of American voters casting ballots by mail.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7" name="Google Shape;137;p4"/>
          <p:cNvSpPr/>
          <p:nvPr/>
        </p:nvSpPr>
        <p:spPr>
          <a:xfrm>
            <a:off x="1527408" y="1545782"/>
            <a:ext cx="498746" cy="245558"/>
          </a:xfrm>
          <a:prstGeom prst="ellipse">
            <a:avLst/>
          </a:prstGeom>
          <a:solidFill>
            <a:srgbClr val="FAAA19"/>
          </a:solidFill>
          <a:ln w="1905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8" name="Google Shape;138;p4"/>
          <p:cNvSpPr txBox="1"/>
          <p:nvPr/>
        </p:nvSpPr>
        <p:spPr>
          <a:xfrm>
            <a:off x="2103821" y="2757704"/>
            <a:ext cx="5422062" cy="16004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1" i="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It takes time to process mail ballots before they can be counted. In some states, election workers are prohibited from opening mail ballots before Election Day.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9" name="Google Shape;139;p4"/>
          <p:cNvSpPr/>
          <p:nvPr/>
        </p:nvSpPr>
        <p:spPr>
          <a:xfrm>
            <a:off x="1544660" y="2854296"/>
            <a:ext cx="498746" cy="245558"/>
          </a:xfrm>
          <a:prstGeom prst="ellipse">
            <a:avLst/>
          </a:prstGeom>
          <a:solidFill>
            <a:srgbClr val="FAAA19"/>
          </a:solidFill>
          <a:ln w="1905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0" name="Google Shape;140;p4"/>
          <p:cNvSpPr txBox="1"/>
          <p:nvPr/>
        </p:nvSpPr>
        <p:spPr>
          <a:xfrm>
            <a:off x="2103821" y="4099117"/>
            <a:ext cx="5076377" cy="12926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1" i="0" u="none" strike="noStrike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As more ballots are counted, results can and likely will change, which is normal and expected.  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1" name="Google Shape;141;p4"/>
          <p:cNvSpPr/>
          <p:nvPr/>
        </p:nvSpPr>
        <p:spPr>
          <a:xfrm>
            <a:off x="1542574" y="4232254"/>
            <a:ext cx="498746" cy="245558"/>
          </a:xfrm>
          <a:prstGeom prst="ellipse">
            <a:avLst/>
          </a:prstGeom>
          <a:solidFill>
            <a:srgbClr val="FAAA19"/>
          </a:solidFill>
          <a:ln w="1905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2" name="Google Shape;142;p4"/>
          <p:cNvSpPr txBox="1"/>
          <p:nvPr/>
        </p:nvSpPr>
        <p:spPr>
          <a:xfrm>
            <a:off x="2125531" y="6866386"/>
            <a:ext cx="4867027" cy="16004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1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The deadline for mail </a:t>
            </a:r>
            <a:br>
              <a:rPr lang="en-US" sz="2000" b="1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</a:br>
            <a:r>
              <a:rPr lang="en-US" sz="2000" b="1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ballots is Nov. 12. Any ballots postmarked by Nov. 5 and received by Nov. 12 are accepted. </a:t>
            </a:r>
            <a:r>
              <a:rPr lang="en-US" sz="2000" b="1" i="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 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3" name="Google Shape;143;p4"/>
          <p:cNvSpPr txBox="1"/>
          <p:nvPr/>
        </p:nvSpPr>
        <p:spPr>
          <a:xfrm>
            <a:off x="234221" y="4433580"/>
            <a:ext cx="2576976" cy="37856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1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Military </a:t>
            </a:r>
            <a:br>
              <a:rPr lang="en-US" sz="2000" b="1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</a:br>
            <a:r>
              <a:rPr lang="en-US" sz="2000" b="1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and </a:t>
            </a:r>
            <a:br>
              <a:rPr lang="en-US" sz="2000" b="1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</a:br>
            <a:r>
              <a:rPr lang="en-US" sz="2000" b="1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overseas </a:t>
            </a:r>
            <a:br>
              <a:rPr lang="en-US" sz="2000" b="1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</a:br>
            <a:r>
              <a:rPr lang="en-US" sz="2000" b="1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ballots are always counted after Election Day. In 2020, states sent 1.2 million ballots to  overseas voters and 900,000 were returned.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0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4" name="Google Shape;144;p4"/>
          <p:cNvSpPr/>
          <p:nvPr/>
        </p:nvSpPr>
        <p:spPr>
          <a:xfrm>
            <a:off x="2575723" y="8451113"/>
            <a:ext cx="6448202" cy="430480"/>
          </a:xfrm>
          <a:prstGeom prst="rect">
            <a:avLst/>
          </a:prstGeom>
          <a:solidFill>
            <a:srgbClr val="FAAA19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5" name="Google Shape;145;p4"/>
          <p:cNvSpPr txBox="1"/>
          <p:nvPr/>
        </p:nvSpPr>
        <p:spPr>
          <a:xfrm>
            <a:off x="3435469" y="8449167"/>
            <a:ext cx="5651687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1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YOURJURISDICTIONVOTES.GOV</a:t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5"/>
          <p:cNvSpPr/>
          <p:nvPr/>
        </p:nvSpPr>
        <p:spPr>
          <a:xfrm>
            <a:off x="-16404" y="0"/>
            <a:ext cx="9144000" cy="9144000"/>
          </a:xfrm>
          <a:prstGeom prst="rect">
            <a:avLst/>
          </a:prstGeom>
          <a:solidFill>
            <a:srgbClr val="143C64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1" name="Google Shape;151;p5"/>
          <p:cNvSpPr txBox="1">
            <a:spLocks noGrp="1"/>
          </p:cNvSpPr>
          <p:nvPr>
            <p:ph type="title"/>
          </p:nvPr>
        </p:nvSpPr>
        <p:spPr>
          <a:xfrm>
            <a:off x="1243584" y="378798"/>
            <a:ext cx="6814566" cy="17674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 fontScale="90000"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Bitter Black"/>
              <a:buNone/>
            </a:pPr>
            <a:r>
              <a:rPr lang="en-US">
                <a:solidFill>
                  <a:schemeClr val="lt1"/>
                </a:solidFill>
                <a:latin typeface="Bitter Black"/>
                <a:ea typeface="Bitter Black"/>
                <a:cs typeface="Bitter Black"/>
                <a:sym typeface="Bitter Black"/>
              </a:rPr>
              <a:t>Why election results change after election night</a:t>
            </a:r>
            <a:endParaRPr/>
          </a:p>
        </p:txBody>
      </p:sp>
      <p:sp>
        <p:nvSpPr>
          <p:cNvPr id="152" name="Google Shape;152;p5"/>
          <p:cNvSpPr txBox="1">
            <a:spLocks noGrp="1"/>
          </p:cNvSpPr>
          <p:nvPr>
            <p:ph type="body" idx="1"/>
          </p:nvPr>
        </p:nvSpPr>
        <p:spPr>
          <a:xfrm>
            <a:off x="5595524" y="3406126"/>
            <a:ext cx="3093391" cy="17543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</a:pPr>
            <a:r>
              <a:rPr lang="en-US" sz="1800" b="1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Election results become official when the election is certified. This takes place at a certification meeting at &lt;TIME&gt; on &lt;DATE&gt;.</a:t>
            </a:r>
            <a:endParaRPr/>
          </a:p>
        </p:txBody>
      </p:sp>
      <p:sp>
        <p:nvSpPr>
          <p:cNvPr id="153" name="Google Shape;153;p5"/>
          <p:cNvSpPr/>
          <p:nvPr/>
        </p:nvSpPr>
        <p:spPr>
          <a:xfrm>
            <a:off x="395483" y="324368"/>
            <a:ext cx="1157004" cy="2059467"/>
          </a:xfrm>
          <a:prstGeom prst="moon">
            <a:avLst>
              <a:gd name="adj" fmla="val 50000"/>
            </a:avLst>
          </a:prstGeom>
          <a:solidFill>
            <a:srgbClr val="FFFFCC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4" name="Google Shape;154;p5"/>
          <p:cNvSpPr/>
          <p:nvPr/>
        </p:nvSpPr>
        <p:spPr>
          <a:xfrm>
            <a:off x="460348" y="8426437"/>
            <a:ext cx="585216" cy="500716"/>
          </a:xfrm>
          <a:prstGeom prst="star5">
            <a:avLst>
              <a:gd name="adj" fmla="val 19098"/>
              <a:gd name="hf" fmla="val 105146"/>
              <a:gd name="vf" fmla="val 110557"/>
            </a:avLst>
          </a:prstGeom>
          <a:solidFill>
            <a:srgbClr val="FFFFCC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5" name="Google Shape;155;p5"/>
          <p:cNvSpPr/>
          <p:nvPr/>
        </p:nvSpPr>
        <p:spPr>
          <a:xfrm>
            <a:off x="1828441" y="1984540"/>
            <a:ext cx="585216" cy="500716"/>
          </a:xfrm>
          <a:prstGeom prst="star5">
            <a:avLst>
              <a:gd name="adj" fmla="val 19098"/>
              <a:gd name="hf" fmla="val 105146"/>
              <a:gd name="vf" fmla="val 110557"/>
            </a:avLst>
          </a:prstGeom>
          <a:solidFill>
            <a:srgbClr val="FFFFCC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6" name="Google Shape;156;p5"/>
          <p:cNvSpPr txBox="1"/>
          <p:nvPr/>
        </p:nvSpPr>
        <p:spPr>
          <a:xfrm>
            <a:off x="3990756" y="6482769"/>
            <a:ext cx="4783594" cy="17543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Mail ballots postmarked by Nov. 5 and received by Nov. 12 are accepted. </a:t>
            </a:r>
            <a:r>
              <a:rPr lang="en-US" sz="1800" b="1" i="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In some states, election workers are prohibited from opening mail ballots before Election Day. And it takes time to process mail ballots before they can be counted.</a:t>
            </a:r>
            <a:endParaRPr/>
          </a:p>
        </p:txBody>
      </p:sp>
      <p:sp>
        <p:nvSpPr>
          <p:cNvPr id="157" name="Google Shape;157;p5"/>
          <p:cNvSpPr txBox="1"/>
          <p:nvPr/>
        </p:nvSpPr>
        <p:spPr>
          <a:xfrm>
            <a:off x="6785862" y="5015757"/>
            <a:ext cx="2200257" cy="120032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rgbClr val="FFFFCC"/>
                </a:solidFill>
                <a:latin typeface="Roboto"/>
                <a:ea typeface="Roboto"/>
                <a:cs typeface="Roboto"/>
                <a:sym typeface="Roboto"/>
              </a:rPr>
              <a:t>Military and overseas ballots </a:t>
            </a:r>
            <a:br>
              <a:rPr lang="en-US" sz="1800" b="1">
                <a:solidFill>
                  <a:srgbClr val="FFFFCC"/>
                </a:solidFill>
                <a:latin typeface="Roboto"/>
                <a:ea typeface="Roboto"/>
                <a:cs typeface="Roboto"/>
                <a:sym typeface="Roboto"/>
              </a:rPr>
            </a:br>
            <a:r>
              <a:rPr lang="en-US" sz="1800" b="1">
                <a:solidFill>
                  <a:srgbClr val="FFFFCC"/>
                </a:solidFill>
                <a:latin typeface="Roboto"/>
                <a:ea typeface="Roboto"/>
                <a:cs typeface="Roboto"/>
                <a:sym typeface="Roboto"/>
              </a:rPr>
              <a:t>are counted after Election Day.</a:t>
            </a:r>
            <a:endParaRPr/>
          </a:p>
        </p:txBody>
      </p:sp>
      <p:sp>
        <p:nvSpPr>
          <p:cNvPr id="158" name="Google Shape;158;p5"/>
          <p:cNvSpPr txBox="1"/>
          <p:nvPr/>
        </p:nvSpPr>
        <p:spPr>
          <a:xfrm>
            <a:off x="212327" y="6581434"/>
            <a:ext cx="3597051" cy="20313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i="1">
                <a:solidFill>
                  <a:srgbClr val="FFFFCC"/>
                </a:solidFill>
                <a:latin typeface="Roboto"/>
                <a:ea typeface="Roboto"/>
                <a:cs typeface="Roboto"/>
                <a:sym typeface="Roboto"/>
              </a:rPr>
              <a:t>Provisional and challenged ballots are counted once these voters provide election officials with missing information, ID or correct an error as permitted under state law.</a:t>
            </a:r>
            <a:endParaRPr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9" name="Google Shape;159;p5"/>
          <p:cNvSpPr txBox="1"/>
          <p:nvPr/>
        </p:nvSpPr>
        <p:spPr>
          <a:xfrm>
            <a:off x="2024974" y="2170655"/>
            <a:ext cx="3235103" cy="17543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i="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Results are not final on election night, and voters should be prepared for counts to change in the following days</a:t>
            </a:r>
            <a:endParaRPr sz="1800" b="1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0" name="Google Shape;160;p5"/>
          <p:cNvSpPr txBox="1"/>
          <p:nvPr/>
        </p:nvSpPr>
        <p:spPr>
          <a:xfrm>
            <a:off x="367161" y="3691041"/>
            <a:ext cx="3657059" cy="120032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rgbClr val="FFFFCC"/>
                </a:solidFill>
                <a:latin typeface="Roboto"/>
                <a:ea typeface="Roboto"/>
                <a:cs typeface="Roboto"/>
                <a:sym typeface="Roboto"/>
              </a:rPr>
              <a:t>In particularly close elections, </a:t>
            </a:r>
            <a:br>
              <a:rPr lang="en-US" sz="1800" b="1">
                <a:solidFill>
                  <a:srgbClr val="FFFFCC"/>
                </a:solidFill>
                <a:latin typeface="Roboto"/>
                <a:ea typeface="Roboto"/>
                <a:cs typeface="Roboto"/>
                <a:sym typeface="Roboto"/>
              </a:rPr>
            </a:br>
            <a:r>
              <a:rPr lang="en-US" sz="1800" b="1">
                <a:solidFill>
                  <a:srgbClr val="FFFFCC"/>
                </a:solidFill>
                <a:latin typeface="Roboto"/>
                <a:ea typeface="Roboto"/>
                <a:cs typeface="Roboto"/>
                <a:sym typeface="Roboto"/>
              </a:rPr>
              <a:t>it may take days or even weeks before a winner can be declared.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1" name="Google Shape;161;p5"/>
          <p:cNvSpPr txBox="1"/>
          <p:nvPr/>
        </p:nvSpPr>
        <p:spPr>
          <a:xfrm>
            <a:off x="5863728" y="2048940"/>
            <a:ext cx="2910674" cy="14773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i="1" u="none" strike="noStrike">
                <a:solidFill>
                  <a:srgbClr val="FFFFCC"/>
                </a:solidFill>
                <a:latin typeface="Roboto"/>
                <a:ea typeface="Roboto"/>
                <a:cs typeface="Roboto"/>
                <a:sym typeface="Roboto"/>
              </a:rPr>
              <a:t>As more ballots are counted, results can and likely will change, which is normal and expected.  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2" name="Google Shape;162;p5"/>
          <p:cNvSpPr txBox="1"/>
          <p:nvPr/>
        </p:nvSpPr>
        <p:spPr>
          <a:xfrm>
            <a:off x="314926" y="4824730"/>
            <a:ext cx="5839939" cy="17543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i="1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Official vote counting periods — or the time between polls close on election night and certification —  can last days or weeks, depending on state law. Delaware requires election certification two days after Election Day in contrast with Arkansas, which allows 45 days.</a:t>
            </a:r>
            <a:endParaRPr sz="1800" b="0" i="1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3" name="Google Shape;163;p5"/>
          <p:cNvSpPr/>
          <p:nvPr/>
        </p:nvSpPr>
        <p:spPr>
          <a:xfrm>
            <a:off x="5780057" y="1854445"/>
            <a:ext cx="548640" cy="457200"/>
          </a:xfrm>
          <a:prstGeom prst="star5">
            <a:avLst>
              <a:gd name="adj" fmla="val 19098"/>
              <a:gd name="hf" fmla="val 105146"/>
              <a:gd name="vf" fmla="val 110557"/>
            </a:avLst>
          </a:prstGeom>
          <a:solidFill>
            <a:srgbClr val="FFFFCC">
              <a:alpha val="49803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4" name="Google Shape;164;p5"/>
          <p:cNvSpPr/>
          <p:nvPr/>
        </p:nvSpPr>
        <p:spPr>
          <a:xfrm>
            <a:off x="93214" y="3509934"/>
            <a:ext cx="585216" cy="500716"/>
          </a:xfrm>
          <a:prstGeom prst="star5">
            <a:avLst>
              <a:gd name="adj" fmla="val 19098"/>
              <a:gd name="hf" fmla="val 105146"/>
              <a:gd name="vf" fmla="val 110557"/>
            </a:avLst>
          </a:prstGeom>
          <a:solidFill>
            <a:srgbClr val="FFFFCC">
              <a:alpha val="49803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5" name="Google Shape;165;p5"/>
          <p:cNvSpPr/>
          <p:nvPr/>
        </p:nvSpPr>
        <p:spPr>
          <a:xfrm>
            <a:off x="2712203" y="8478114"/>
            <a:ext cx="6448202" cy="430480"/>
          </a:xfrm>
          <a:prstGeom prst="rect">
            <a:avLst/>
          </a:prstGeom>
          <a:solidFill>
            <a:srgbClr val="FFFFCC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6" name="Google Shape;166;p5"/>
          <p:cNvSpPr txBox="1"/>
          <p:nvPr/>
        </p:nvSpPr>
        <p:spPr>
          <a:xfrm>
            <a:off x="3427923" y="8476168"/>
            <a:ext cx="5651687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1">
                <a:solidFill>
                  <a:srgbClr val="143C64"/>
                </a:solidFill>
                <a:latin typeface="Roboto"/>
                <a:ea typeface="Roboto"/>
                <a:cs typeface="Roboto"/>
                <a:sym typeface="Roboto"/>
              </a:rPr>
              <a:t>YOURJURISDICTIONVOTES.GOV</a:t>
            </a:r>
            <a:endParaRPr/>
          </a:p>
        </p:txBody>
      </p:sp>
      <p:sp>
        <p:nvSpPr>
          <p:cNvPr id="167" name="Google Shape;167;p5"/>
          <p:cNvSpPr/>
          <p:nvPr/>
        </p:nvSpPr>
        <p:spPr>
          <a:xfrm>
            <a:off x="5283351" y="3207994"/>
            <a:ext cx="585216" cy="500716"/>
          </a:xfrm>
          <a:prstGeom prst="star5">
            <a:avLst>
              <a:gd name="adj" fmla="val 19098"/>
              <a:gd name="hf" fmla="val 105146"/>
              <a:gd name="vf" fmla="val 110557"/>
            </a:avLst>
          </a:prstGeom>
          <a:solidFill>
            <a:srgbClr val="FFFFCC">
              <a:alpha val="60000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8" name="Google Shape;168;p5"/>
          <p:cNvSpPr/>
          <p:nvPr/>
        </p:nvSpPr>
        <p:spPr>
          <a:xfrm>
            <a:off x="40606" y="4621835"/>
            <a:ext cx="548640" cy="457200"/>
          </a:xfrm>
          <a:prstGeom prst="star5">
            <a:avLst>
              <a:gd name="adj" fmla="val 19098"/>
              <a:gd name="hf" fmla="val 105146"/>
              <a:gd name="vf" fmla="val 110557"/>
            </a:avLst>
          </a:prstGeom>
          <a:solidFill>
            <a:srgbClr val="FFFFCC">
              <a:alpha val="69803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9" name="Google Shape;169;p5"/>
          <p:cNvSpPr/>
          <p:nvPr/>
        </p:nvSpPr>
        <p:spPr>
          <a:xfrm>
            <a:off x="6661290" y="4903712"/>
            <a:ext cx="548640" cy="457200"/>
          </a:xfrm>
          <a:prstGeom prst="star5">
            <a:avLst>
              <a:gd name="adj" fmla="val 19098"/>
              <a:gd name="hf" fmla="val 105146"/>
              <a:gd name="vf" fmla="val 110557"/>
            </a:avLst>
          </a:prstGeom>
          <a:solidFill>
            <a:srgbClr val="FFFFCC">
              <a:alpha val="49803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0" name="Google Shape;170;p5"/>
          <p:cNvSpPr/>
          <p:nvPr/>
        </p:nvSpPr>
        <p:spPr>
          <a:xfrm>
            <a:off x="111502" y="6379578"/>
            <a:ext cx="548640" cy="457200"/>
          </a:xfrm>
          <a:prstGeom prst="star5">
            <a:avLst>
              <a:gd name="adj" fmla="val 19098"/>
              <a:gd name="hf" fmla="val 105146"/>
              <a:gd name="vf" fmla="val 110557"/>
            </a:avLst>
          </a:prstGeom>
          <a:solidFill>
            <a:srgbClr val="FFFFCC">
              <a:alpha val="49803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1" name="Google Shape;171;p5"/>
          <p:cNvSpPr/>
          <p:nvPr/>
        </p:nvSpPr>
        <p:spPr>
          <a:xfrm>
            <a:off x="3837909" y="6387971"/>
            <a:ext cx="548640" cy="457200"/>
          </a:xfrm>
          <a:prstGeom prst="star5">
            <a:avLst>
              <a:gd name="adj" fmla="val 19098"/>
              <a:gd name="hf" fmla="val 105146"/>
              <a:gd name="vf" fmla="val 110557"/>
            </a:avLst>
          </a:prstGeom>
          <a:solidFill>
            <a:srgbClr val="FFFFCC">
              <a:alpha val="69803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708</Words>
  <Application>Microsoft Office PowerPoint</Application>
  <PresentationFormat>Custom</PresentationFormat>
  <Paragraphs>41</Paragraphs>
  <Slides>5</Slides>
  <Notes>5</Notes>
  <HiddenSlides>1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2" baseType="lpstr">
      <vt:lpstr>Bitter Black</vt:lpstr>
      <vt:lpstr>Play</vt:lpstr>
      <vt:lpstr>Bitter SemiBold</vt:lpstr>
      <vt:lpstr>Bitter</vt:lpstr>
      <vt:lpstr>Roboto</vt:lpstr>
      <vt:lpstr>Arial</vt:lpstr>
      <vt:lpstr>Office Theme</vt:lpstr>
      <vt:lpstr>PowerPoint Presentation</vt:lpstr>
      <vt:lpstr>PowerPoint Presentation</vt:lpstr>
      <vt:lpstr>PowerPoint Presentation</vt:lpstr>
      <vt:lpstr>What to know about mail ballots</vt:lpstr>
      <vt:lpstr>Why election results change after election night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ModifiedBy/>
  <cp:revision>1</cp:revision>
  <dcterms:created xsi:type="dcterms:W3CDTF">2024-10-25T17:07:13Z</dcterms:created>
  <dcterms:modified xsi:type="dcterms:W3CDTF">2024-10-25T17:07:19Z</dcterms:modified>
</cp:coreProperties>
</file>