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5240000" cy="8001000"/>
  <p:notesSz cx="15240000" cy="8001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>
      <p:cViewPr>
        <p:scale>
          <a:sx n="82" d="100"/>
          <a:sy n="82" d="100"/>
        </p:scale>
        <p:origin x="1016" y="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3B363-E392-3745-B0FF-5C5E1E18E1D2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000125"/>
            <a:ext cx="5143500" cy="2700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3851275"/>
            <a:ext cx="12192000" cy="314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EFDD-1CA1-534A-A8A7-890ABB3A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AEFDD-1CA1-534A-A8A7-890ABB3AD3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044700"/>
            <a:ext cx="15240000" cy="4229100"/>
          </a:xfrm>
          <a:custGeom>
            <a:avLst/>
            <a:gdLst/>
            <a:ahLst/>
            <a:cxnLst/>
            <a:rect l="l" t="t" r="r" b="b"/>
            <a:pathLst>
              <a:path w="15240000" h="4229100">
                <a:moveTo>
                  <a:pt x="0" y="0"/>
                </a:moveTo>
                <a:lnTo>
                  <a:pt x="0" y="4229100"/>
                </a:lnTo>
                <a:lnTo>
                  <a:pt x="15240000" y="4229100"/>
                </a:lnTo>
                <a:lnTo>
                  <a:pt x="1524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298" y="2185027"/>
            <a:ext cx="6588125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80560"/>
            <a:ext cx="106680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298" y="583179"/>
            <a:ext cx="41529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107" y="1938267"/>
            <a:ext cx="14127784" cy="332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40930"/>
            <a:ext cx="48768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298" y="2185027"/>
            <a:ext cx="658812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Mail</a:t>
            </a:r>
            <a:r>
              <a:rPr sz="9500" b="1" spc="3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500" b="1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ballots</a:t>
            </a:r>
            <a:endParaRPr sz="9500" dirty="0">
              <a:latin typeface="Helvetica" pitchFamily="2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298" y="2892079"/>
            <a:ext cx="12313920" cy="2956560"/>
          </a:xfrm>
          <a:prstGeom prst="rect">
            <a:avLst/>
          </a:prstGeom>
        </p:spPr>
        <p:txBody>
          <a:bodyPr vert="horz" wrap="square" lIns="0" tIns="5118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29"/>
              </a:spcBef>
            </a:pPr>
            <a:r>
              <a:rPr sz="9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have</a:t>
            </a:r>
            <a:r>
              <a:rPr sz="9500" b="1" spc="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been</a:t>
            </a:r>
            <a:r>
              <a:rPr sz="9500" b="1" spc="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500" b="1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sent</a:t>
            </a:r>
            <a:endParaRPr sz="9500" dirty="0">
              <a:latin typeface="Helvetica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4800" b="1" i="1" spc="-65" dirty="0">
                <a:solidFill>
                  <a:srgbClr val="FFFFFF"/>
                </a:solidFill>
                <a:latin typeface="Helvetica" pitchFamily="2" charset="0"/>
                <a:cs typeface="Arial"/>
              </a:rPr>
              <a:t>For</a:t>
            </a:r>
            <a:r>
              <a:rPr sz="4800" b="1" i="1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the</a:t>
            </a:r>
            <a:r>
              <a:rPr sz="4800" b="1" i="1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spc="-65" dirty="0">
                <a:solidFill>
                  <a:srgbClr val="FFFFFF"/>
                </a:solidFill>
                <a:latin typeface="Helvetica" pitchFamily="2" charset="0"/>
                <a:cs typeface="Arial"/>
              </a:rPr>
              <a:t>November</a:t>
            </a:r>
            <a:r>
              <a:rPr sz="4800" b="1" i="1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spc="65" dirty="0">
                <a:solidFill>
                  <a:srgbClr val="FFFFFF"/>
                </a:solidFill>
                <a:latin typeface="Helvetica" pitchFamily="2" charset="0"/>
                <a:cs typeface="Arial"/>
              </a:rPr>
              <a:t>5,</a:t>
            </a:r>
            <a:r>
              <a:rPr sz="4800" b="1" i="1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spc="225" dirty="0">
                <a:solidFill>
                  <a:srgbClr val="FFFFFF"/>
                </a:solidFill>
                <a:latin typeface="Helvetica" pitchFamily="2" charset="0"/>
                <a:cs typeface="Arial"/>
              </a:rPr>
              <a:t>2</a:t>
            </a:r>
            <a:r>
              <a:rPr lang="en-US" sz="4800" b="1" i="1" spc="225" dirty="0">
                <a:solidFill>
                  <a:srgbClr val="FFFFFF"/>
                </a:solidFill>
                <a:latin typeface="Helvetica" pitchFamily="2" charset="0"/>
                <a:cs typeface="Arial"/>
              </a:rPr>
              <a:t>024</a:t>
            </a:r>
            <a:r>
              <a:rPr sz="4800" b="1" i="1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spc="-30" dirty="0">
                <a:solidFill>
                  <a:srgbClr val="FFFFFF"/>
                </a:solidFill>
                <a:latin typeface="Helvetica" pitchFamily="2" charset="0"/>
                <a:cs typeface="Arial"/>
              </a:rPr>
              <a:t>General</a:t>
            </a:r>
            <a:r>
              <a:rPr sz="4800" b="1" i="1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4800" b="1" i="1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Election</a:t>
            </a:r>
            <a:endParaRPr sz="4800" dirty="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136900"/>
            <a:ext cx="15240000" cy="4864100"/>
          </a:xfrm>
          <a:custGeom>
            <a:avLst/>
            <a:gdLst/>
            <a:ahLst/>
            <a:cxnLst/>
            <a:rect l="l" t="t" r="r" b="b"/>
            <a:pathLst>
              <a:path w="15240000" h="4864100">
                <a:moveTo>
                  <a:pt x="0" y="4864100"/>
                </a:moveTo>
                <a:lnTo>
                  <a:pt x="15240000" y="4864100"/>
                </a:lnTo>
                <a:lnTo>
                  <a:pt x="15240000" y="0"/>
                </a:lnTo>
                <a:lnTo>
                  <a:pt x="0" y="0"/>
                </a:lnTo>
                <a:lnTo>
                  <a:pt x="0" y="486410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50800"/>
            <a:ext cx="15240000" cy="3136900"/>
            <a:chOff x="0" y="0"/>
            <a:chExt cx="15240000" cy="31369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00" cy="2095500"/>
            </a:xfrm>
            <a:custGeom>
              <a:avLst/>
              <a:gdLst/>
              <a:ahLst/>
              <a:cxnLst/>
              <a:rect l="l" t="t" r="r" b="b"/>
              <a:pathLst>
                <a:path w="15240000" h="2095500">
                  <a:moveTo>
                    <a:pt x="0" y="2095500"/>
                  </a:moveTo>
                  <a:lnTo>
                    <a:pt x="15240000" y="2095500"/>
                  </a:lnTo>
                  <a:lnTo>
                    <a:pt x="15240000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solidFill>
              <a:srgbClr val="0000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95500"/>
              <a:ext cx="15240000" cy="1041400"/>
            </a:xfrm>
            <a:custGeom>
              <a:avLst/>
              <a:gdLst/>
              <a:ahLst/>
              <a:cxnLst/>
              <a:rect l="l" t="t" r="r" b="b"/>
              <a:pathLst>
                <a:path w="15240000" h="1041400">
                  <a:moveTo>
                    <a:pt x="15240000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15240000" y="1041400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E2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56107" y="1938267"/>
            <a:ext cx="14127784" cy="335514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5080" algn="ctr">
              <a:lnSpc>
                <a:spcPts val="8300"/>
              </a:lnSpc>
              <a:spcBef>
                <a:spcPts val="1260"/>
              </a:spcBef>
            </a:pPr>
            <a:r>
              <a:rPr spc="-620" dirty="0">
                <a:latin typeface="Helvetica" pitchFamily="2" charset="0"/>
              </a:rPr>
              <a:t>WE</a:t>
            </a:r>
            <a:r>
              <a:rPr spc="40" dirty="0">
                <a:latin typeface="Helvetica" pitchFamily="2" charset="0"/>
              </a:rPr>
              <a:t> </a:t>
            </a:r>
            <a:r>
              <a:rPr spc="-375" dirty="0">
                <a:latin typeface="Helvetica" pitchFamily="2" charset="0"/>
              </a:rPr>
              <a:t>SUPPORT</a:t>
            </a:r>
            <a:r>
              <a:rPr spc="40" dirty="0">
                <a:latin typeface="Helvetica" pitchFamily="2" charset="0"/>
              </a:rPr>
              <a:t> </a:t>
            </a:r>
            <a:r>
              <a:rPr spc="-395" dirty="0">
                <a:latin typeface="Helvetica" pitchFamily="2" charset="0"/>
              </a:rPr>
              <a:t>TRANS</a:t>
            </a:r>
            <a:r>
              <a:rPr spc="-969" dirty="0">
                <a:latin typeface="Helvetica" pitchFamily="2" charset="0"/>
              </a:rPr>
              <a:t>P</a:t>
            </a:r>
            <a:r>
              <a:rPr spc="-395" dirty="0">
                <a:latin typeface="Helvetica" pitchFamily="2" charset="0"/>
              </a:rPr>
              <a:t>AREN</a:t>
            </a:r>
            <a:r>
              <a:rPr spc="-605" dirty="0">
                <a:latin typeface="Helvetica" pitchFamily="2" charset="0"/>
              </a:rPr>
              <a:t>C</a:t>
            </a:r>
            <a:r>
              <a:rPr spc="-540" dirty="0">
                <a:latin typeface="Helvetica" pitchFamily="2" charset="0"/>
              </a:rPr>
              <a:t>Y</a:t>
            </a:r>
            <a:r>
              <a:rPr spc="-475" dirty="0">
                <a:latin typeface="Helvetica" pitchFamily="2" charset="0"/>
              </a:rPr>
              <a:t> </a:t>
            </a:r>
            <a:r>
              <a:rPr dirty="0">
                <a:latin typeface="Helvetica" pitchFamily="2" charset="0"/>
              </a:rPr>
              <a:t>WITH</a:t>
            </a:r>
            <a:r>
              <a:rPr spc="-355" dirty="0">
                <a:latin typeface="Helvetica" pitchFamily="2" charset="0"/>
              </a:rPr>
              <a:t> </a:t>
            </a:r>
            <a:r>
              <a:rPr spc="-390" dirty="0">
                <a:latin typeface="Helvetica" pitchFamily="2" charset="0"/>
              </a:rPr>
              <a:t>OBSERVATION</a:t>
            </a:r>
            <a:r>
              <a:rPr spc="-150" dirty="0">
                <a:latin typeface="Helvetica" pitchFamily="2" charset="0"/>
              </a:rPr>
              <a:t> </a:t>
            </a:r>
            <a:r>
              <a:rPr spc="-315" dirty="0">
                <a:latin typeface="Helvetica" pitchFamily="2" charset="0"/>
              </a:rPr>
              <a:t>OF</a:t>
            </a:r>
          </a:p>
          <a:p>
            <a:pPr marL="19685" algn="ctr">
              <a:lnSpc>
                <a:spcPts val="8200"/>
              </a:lnSpc>
            </a:pPr>
            <a:r>
              <a:rPr spc="-420" dirty="0">
                <a:latin typeface="Helvetica" pitchFamily="2" charset="0"/>
              </a:rPr>
              <a:t>ELECTION</a:t>
            </a:r>
            <a:r>
              <a:rPr spc="60" dirty="0">
                <a:latin typeface="Helvetica" pitchFamily="2" charset="0"/>
              </a:rPr>
              <a:t> </a:t>
            </a:r>
            <a:r>
              <a:rPr spc="-475" dirty="0">
                <a:latin typeface="Helvetica" pitchFamily="2" charset="0"/>
              </a:rPr>
              <a:t>PROCESSES.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9" name="object 9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9100" y="0"/>
            <a:ext cx="6496050" cy="5181600"/>
          </a:xfrm>
          <a:custGeom>
            <a:avLst/>
            <a:gdLst/>
            <a:ahLst/>
            <a:cxnLst/>
            <a:rect l="l" t="t" r="r" b="b"/>
            <a:pathLst>
              <a:path w="6496050" h="5181600">
                <a:moveTo>
                  <a:pt x="6496050" y="0"/>
                </a:moveTo>
                <a:lnTo>
                  <a:pt x="0" y="0"/>
                </a:lnTo>
                <a:lnTo>
                  <a:pt x="0" y="5181600"/>
                </a:lnTo>
                <a:lnTo>
                  <a:pt x="6496050" y="5181600"/>
                </a:lnTo>
                <a:lnTo>
                  <a:pt x="649605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2198" y="621656"/>
            <a:ext cx="4487545" cy="4256678"/>
          </a:xfrm>
          <a:prstGeom prst="rect">
            <a:avLst/>
          </a:prstGeom>
        </p:spPr>
        <p:txBody>
          <a:bodyPr vert="horz" wrap="square" lIns="0" tIns="320040" rIns="0" bIns="0" rtlCol="0">
            <a:spAutoFit/>
          </a:bodyPr>
          <a:lstStyle/>
          <a:p>
            <a:pPr marL="12700" marR="5080" algn="just">
              <a:lnSpc>
                <a:spcPts val="10100"/>
              </a:lnSpc>
              <a:spcBef>
                <a:spcPts val="2520"/>
              </a:spcBef>
            </a:pPr>
            <a:r>
              <a:rPr sz="10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Make</a:t>
            </a:r>
            <a:r>
              <a:rPr sz="10500" b="1" spc="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0500" b="1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a </a:t>
            </a:r>
            <a:r>
              <a:rPr sz="10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plan</a:t>
            </a:r>
            <a:r>
              <a:rPr sz="10500" b="1" spc="-34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0500" b="1" spc="30" dirty="0">
                <a:solidFill>
                  <a:srgbClr val="FFFFFF"/>
                </a:solidFill>
                <a:latin typeface="Helvetica" pitchFamily="2" charset="0"/>
                <a:cs typeface="Arial"/>
              </a:rPr>
              <a:t>to </a:t>
            </a:r>
            <a:r>
              <a:rPr sz="10500" b="1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vote</a:t>
            </a:r>
            <a:endParaRPr sz="10500" dirty="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870199"/>
            <a:ext cx="11734800" cy="2489200"/>
          </a:xfrm>
          <a:custGeom>
            <a:avLst/>
            <a:gdLst/>
            <a:ahLst/>
            <a:cxnLst/>
            <a:rect l="l" t="t" r="r" b="b"/>
            <a:pathLst>
              <a:path w="11734800" h="2489200">
                <a:moveTo>
                  <a:pt x="11734800" y="0"/>
                </a:moveTo>
                <a:lnTo>
                  <a:pt x="0" y="0"/>
                </a:lnTo>
                <a:lnTo>
                  <a:pt x="0" y="1206500"/>
                </a:lnTo>
                <a:lnTo>
                  <a:pt x="0" y="1282700"/>
                </a:lnTo>
                <a:lnTo>
                  <a:pt x="0" y="2489200"/>
                </a:lnTo>
                <a:lnTo>
                  <a:pt x="5448300" y="2489200"/>
                </a:lnTo>
                <a:lnTo>
                  <a:pt x="5448300" y="1282700"/>
                </a:lnTo>
                <a:lnTo>
                  <a:pt x="11734800" y="1282700"/>
                </a:lnTo>
                <a:lnTo>
                  <a:pt x="11734800" y="0"/>
                </a:lnTo>
                <a:close/>
              </a:path>
            </a:pathLst>
          </a:custGeom>
          <a:solidFill>
            <a:srgbClr val="039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996840"/>
            <a:ext cx="11734800" cy="1232260"/>
          </a:xfrm>
          <a:prstGeom prst="rect">
            <a:avLst/>
          </a:prstGeom>
          <a:solidFill>
            <a:srgbClr val="039094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500"/>
              </a:lnSpc>
            </a:pPr>
            <a:r>
              <a:rPr sz="9000" b="1" spc="-565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-270" dirty="0">
                <a:solidFill>
                  <a:srgbClr val="FFFFFF"/>
                </a:solidFill>
                <a:latin typeface="Helvetica" pitchFamily="2" charset="0"/>
                <a:cs typeface="Arial"/>
              </a:rPr>
              <a:t>CCUR</a:t>
            </a:r>
            <a:r>
              <a:rPr sz="9000" b="1" spc="-844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-270" dirty="0">
                <a:solidFill>
                  <a:srgbClr val="FFFFFF"/>
                </a:solidFill>
                <a:latin typeface="Helvetica" pitchFamily="2" charset="0"/>
                <a:cs typeface="Arial"/>
              </a:rPr>
              <a:t>T</a:t>
            </a:r>
            <a:r>
              <a:rPr sz="9000" b="1" spc="-445" dirty="0">
                <a:solidFill>
                  <a:srgbClr val="FFFFFF"/>
                </a:solidFill>
                <a:latin typeface="Helvetica" pitchFamily="2" charset="0"/>
                <a:cs typeface="Arial"/>
              </a:rPr>
              <a:t>E</a:t>
            </a:r>
            <a:r>
              <a:rPr sz="9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 AND</a:t>
            </a:r>
            <a:r>
              <a:rPr sz="9000" b="1" spc="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UP-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4229100"/>
            <a:ext cx="5448300" cy="1206500"/>
          </a:xfrm>
          <a:prstGeom prst="rect">
            <a:avLst/>
          </a:prstGeom>
          <a:solidFill>
            <a:srgbClr val="039094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220"/>
              </a:lnSpc>
            </a:pPr>
            <a:r>
              <a:rPr sz="9000" b="1" spc="-200" dirty="0">
                <a:solidFill>
                  <a:srgbClr val="FFFFFF"/>
                </a:solidFill>
                <a:latin typeface="Helvetica" pitchFamily="2" charset="0"/>
                <a:cs typeface="Arial"/>
              </a:rPr>
              <a:t>TO-</a:t>
            </a:r>
            <a:r>
              <a:rPr sz="9000" b="1" spc="-550" dirty="0">
                <a:solidFill>
                  <a:srgbClr val="FFFFFF"/>
                </a:solidFill>
                <a:latin typeface="Helvetica" pitchFamily="2" charset="0"/>
                <a:cs typeface="Arial"/>
              </a:rPr>
              <a:t>D</a:t>
            </a:r>
            <a:r>
              <a:rPr sz="9000" b="1" spc="-835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-260" dirty="0">
                <a:solidFill>
                  <a:srgbClr val="FFFFFF"/>
                </a:solidFill>
                <a:latin typeface="Helvetica" pitchFamily="2" charset="0"/>
                <a:cs typeface="Arial"/>
              </a:rPr>
              <a:t>TE</a:t>
            </a:r>
            <a:endParaRPr sz="9000">
              <a:latin typeface="Helvetica" pitchFamily="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2823" y="4051300"/>
            <a:ext cx="745870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330" dirty="0">
                <a:solidFill>
                  <a:srgbClr val="FFFFFF"/>
                </a:solidFill>
                <a:latin typeface="Helvetica" pitchFamily="2" charset="0"/>
                <a:cs typeface="Arial"/>
              </a:rPr>
              <a:t>VOTER</a:t>
            </a:r>
            <a:r>
              <a:rPr sz="9000" b="1" spc="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310" dirty="0">
                <a:solidFill>
                  <a:srgbClr val="FFFFFF"/>
                </a:solidFill>
                <a:latin typeface="Helvetica" pitchFamily="2" charset="0"/>
                <a:cs typeface="Arial"/>
              </a:rPr>
              <a:t>LISTS.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298" y="470879"/>
            <a:ext cx="7713345" cy="24517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0" dirty="0">
                <a:latin typeface="Helvetica" pitchFamily="2" charset="0"/>
              </a:rPr>
              <a:t>know?</a:t>
            </a: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9000" i="0" spc="-495" dirty="0">
                <a:latin typeface="Helvetica" pitchFamily="2" charset="0"/>
              </a:rPr>
              <a:t>WE</a:t>
            </a:r>
            <a:r>
              <a:rPr sz="9000" i="0" spc="114" dirty="0">
                <a:latin typeface="Helvetica" pitchFamily="2" charset="0"/>
              </a:rPr>
              <a:t> </a:t>
            </a:r>
            <a:r>
              <a:rPr sz="9000" i="0" spc="60" dirty="0">
                <a:latin typeface="Helvetica" pitchFamily="2" charset="0"/>
              </a:rPr>
              <a:t>MAIN</a:t>
            </a:r>
            <a:r>
              <a:rPr sz="9000" i="0" spc="-515" dirty="0">
                <a:latin typeface="Helvetica" pitchFamily="2" charset="0"/>
              </a:rPr>
              <a:t>T</a:t>
            </a:r>
            <a:r>
              <a:rPr sz="9000" i="0" spc="60" dirty="0">
                <a:latin typeface="Helvetica" pitchFamily="2" charset="0"/>
              </a:rPr>
              <a:t>AIN</a:t>
            </a:r>
            <a:endParaRPr sz="9000" dirty="0">
              <a:latin typeface="Helvetic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8200" y="1651000"/>
            <a:ext cx="9258300" cy="3187700"/>
          </a:xfrm>
          <a:custGeom>
            <a:avLst/>
            <a:gdLst/>
            <a:ahLst/>
            <a:cxnLst/>
            <a:rect l="l" t="t" r="r" b="b"/>
            <a:pathLst>
              <a:path w="9258300" h="3187700">
                <a:moveTo>
                  <a:pt x="9258300" y="0"/>
                </a:moveTo>
                <a:lnTo>
                  <a:pt x="0" y="0"/>
                </a:lnTo>
                <a:lnTo>
                  <a:pt x="0" y="3187700"/>
                </a:lnTo>
                <a:lnTo>
                  <a:pt x="9258300" y="3187700"/>
                </a:lnTo>
                <a:lnTo>
                  <a:pt x="925830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4315" y="1677027"/>
            <a:ext cx="898588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i="0" spc="-125" dirty="0">
                <a:latin typeface="Helvetica" pitchFamily="2" charset="0"/>
              </a:rPr>
              <a:t>Register</a:t>
            </a:r>
            <a:r>
              <a:rPr sz="9500" i="0" spc="-235" dirty="0">
                <a:latin typeface="Helvetica" pitchFamily="2" charset="0"/>
              </a:rPr>
              <a:t> </a:t>
            </a:r>
            <a:r>
              <a:rPr sz="9500" i="0" dirty="0">
                <a:latin typeface="Helvetica" pitchFamily="2" charset="0"/>
              </a:rPr>
              <a:t>to</a:t>
            </a:r>
            <a:r>
              <a:rPr sz="9500" i="0" spc="-229" dirty="0">
                <a:latin typeface="Helvetica" pitchFamily="2" charset="0"/>
              </a:rPr>
              <a:t> </a:t>
            </a:r>
            <a:r>
              <a:rPr sz="9500" i="0" spc="-20" dirty="0">
                <a:latin typeface="Helvetica" pitchFamily="2" charset="0"/>
              </a:rPr>
              <a:t>vote</a:t>
            </a:r>
            <a:endParaRPr sz="9500" dirty="0">
              <a:latin typeface="Helvetica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126" y="2832727"/>
            <a:ext cx="6742430" cy="1869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100" b="1" i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in</a:t>
            </a:r>
            <a:r>
              <a:rPr sz="12100" b="1" i="1" spc="-26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2100" b="1" i="1" spc="-215" dirty="0">
                <a:solidFill>
                  <a:srgbClr val="FFFFFF"/>
                </a:solidFill>
                <a:latin typeface="Helvetica" pitchFamily="2" charset="0"/>
                <a:cs typeface="Arial"/>
              </a:rPr>
              <a:t>person</a:t>
            </a:r>
            <a:endParaRPr sz="1210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200" y="4076700"/>
            <a:ext cx="10591800" cy="3238500"/>
          </a:xfrm>
          <a:custGeom>
            <a:avLst/>
            <a:gdLst/>
            <a:ahLst/>
            <a:cxnLst/>
            <a:rect l="l" t="t" r="r" b="b"/>
            <a:pathLst>
              <a:path w="10591800" h="3238500">
                <a:moveTo>
                  <a:pt x="10591800" y="0"/>
                </a:moveTo>
                <a:lnTo>
                  <a:pt x="0" y="0"/>
                </a:lnTo>
                <a:lnTo>
                  <a:pt x="0" y="3238500"/>
                </a:lnTo>
                <a:lnTo>
                  <a:pt x="10591800" y="3238500"/>
                </a:lnTo>
                <a:lnTo>
                  <a:pt x="1059180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2731" y="4085833"/>
            <a:ext cx="9653270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7775" algn="ctr">
              <a:lnSpc>
                <a:spcPts val="13530"/>
              </a:lnSpc>
              <a:spcBef>
                <a:spcPts val="100"/>
              </a:spcBef>
            </a:pPr>
            <a:r>
              <a:rPr sz="11800" b="1" spc="-459" dirty="0">
                <a:solidFill>
                  <a:srgbClr val="FFFFFF"/>
                </a:solidFill>
                <a:latin typeface="Helvetica" pitchFamily="2" charset="0"/>
                <a:cs typeface="Arial"/>
              </a:rPr>
              <a:t>V</a:t>
            </a:r>
            <a:r>
              <a:rPr sz="11800" b="1" spc="229" dirty="0">
                <a:solidFill>
                  <a:srgbClr val="FFFFFF"/>
                </a:solidFill>
                <a:latin typeface="Helvetica" pitchFamily="2" charset="0"/>
                <a:cs typeface="Arial"/>
              </a:rPr>
              <a:t>ot</a:t>
            </a:r>
            <a:r>
              <a:rPr sz="118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e</a:t>
            </a:r>
            <a:r>
              <a:rPr sz="11800" b="1" spc="-28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1800" b="1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early</a:t>
            </a:r>
            <a:endParaRPr sz="11800" dirty="0">
              <a:latin typeface="Helvetica" pitchFamily="2" charset="0"/>
              <a:cs typeface="Arial"/>
            </a:endParaRPr>
          </a:p>
          <a:p>
            <a:pPr marL="12700">
              <a:lnSpc>
                <a:spcPts val="9570"/>
              </a:lnSpc>
            </a:pPr>
            <a:r>
              <a:rPr sz="8500" b="1" spc="-350" dirty="0">
                <a:solidFill>
                  <a:srgbClr val="FFFFFF"/>
                </a:solidFill>
                <a:latin typeface="Helvetica" pitchFamily="2" charset="0"/>
                <a:cs typeface="Arial"/>
              </a:rPr>
              <a:t>by</a:t>
            </a:r>
            <a:r>
              <a:rPr sz="8500" b="1" spc="-24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500" b="1" spc="-170" dirty="0">
                <a:solidFill>
                  <a:srgbClr val="FFFFFF"/>
                </a:solidFill>
                <a:latin typeface="Helvetica" pitchFamily="2" charset="0"/>
                <a:cs typeface="Arial"/>
              </a:rPr>
              <a:t>mail</a:t>
            </a:r>
            <a:r>
              <a:rPr sz="8500" b="1" spc="-4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500" b="1" spc="-300" dirty="0">
                <a:solidFill>
                  <a:srgbClr val="FFFFFF"/>
                </a:solidFill>
                <a:latin typeface="Helvetica" pitchFamily="2" charset="0"/>
                <a:cs typeface="Arial"/>
              </a:rPr>
              <a:t>or</a:t>
            </a:r>
            <a:r>
              <a:rPr sz="8500" b="1" spc="-2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500" b="1" spc="-95" dirty="0">
                <a:solidFill>
                  <a:srgbClr val="FFFFFF"/>
                </a:solidFill>
                <a:latin typeface="Helvetica" pitchFamily="2" charset="0"/>
                <a:cs typeface="Arial"/>
              </a:rPr>
              <a:t>in</a:t>
            </a:r>
            <a:r>
              <a:rPr sz="8500" b="1" spc="-3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500" b="1" spc="-345" dirty="0">
                <a:solidFill>
                  <a:srgbClr val="FFFFFF"/>
                </a:solidFill>
                <a:latin typeface="Helvetica" pitchFamily="2" charset="0"/>
                <a:cs typeface="Arial"/>
              </a:rPr>
              <a:t>person</a:t>
            </a:r>
            <a:endParaRPr sz="8500" dirty="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294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49400" cy="800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6796" y="2094221"/>
            <a:ext cx="82454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0" i="0" dirty="0">
                <a:latin typeface="Helvetica" pitchFamily="2" charset="0"/>
              </a:rPr>
              <a:t>One</a:t>
            </a:r>
            <a:r>
              <a:rPr sz="11000" i="0" spc="-165" dirty="0">
                <a:latin typeface="Helvetica" pitchFamily="2" charset="0"/>
              </a:rPr>
              <a:t> </a:t>
            </a:r>
            <a:r>
              <a:rPr sz="11000" i="0" dirty="0">
                <a:latin typeface="Helvetica" pitchFamily="2" charset="0"/>
              </a:rPr>
              <a:t>week</a:t>
            </a:r>
            <a:r>
              <a:rPr sz="11000" i="0" spc="-165" dirty="0">
                <a:latin typeface="Helvetica" pitchFamily="2" charset="0"/>
              </a:rPr>
              <a:t> </a:t>
            </a:r>
            <a:r>
              <a:rPr sz="11000" i="0" spc="30" dirty="0">
                <a:latin typeface="Helvetica" pitchFamily="2" charset="0"/>
              </a:rPr>
              <a:t>to</a:t>
            </a:r>
            <a:endParaRPr sz="11000" dirty="0">
              <a:latin typeface="Helvetica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6468" y="3288021"/>
            <a:ext cx="1047369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0" b="1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Election</a:t>
            </a:r>
            <a:r>
              <a:rPr sz="14000" b="1" spc="-83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4000" b="1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Day</a:t>
            </a:r>
            <a:endParaRPr sz="1400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108200"/>
            <a:ext cx="15240000" cy="3784600"/>
          </a:xfrm>
          <a:custGeom>
            <a:avLst/>
            <a:gdLst/>
            <a:ahLst/>
            <a:cxnLst/>
            <a:rect l="l" t="t" r="r" b="b"/>
            <a:pathLst>
              <a:path w="15240000" h="3784600">
                <a:moveTo>
                  <a:pt x="0" y="0"/>
                </a:moveTo>
                <a:lnTo>
                  <a:pt x="0" y="3784600"/>
                </a:lnTo>
                <a:lnTo>
                  <a:pt x="15240000" y="3784600"/>
                </a:lnTo>
                <a:lnTo>
                  <a:pt x="1524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2791" y="3137527"/>
            <a:ext cx="1297876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i="0" dirty="0">
                <a:latin typeface="Helvetica" pitchFamily="2" charset="0"/>
              </a:rPr>
              <a:t>When</a:t>
            </a:r>
            <a:r>
              <a:rPr sz="9500" i="0" spc="-300" dirty="0">
                <a:latin typeface="Helvetica" pitchFamily="2" charset="0"/>
              </a:rPr>
              <a:t> </a:t>
            </a:r>
            <a:r>
              <a:rPr sz="9500" i="0" dirty="0">
                <a:latin typeface="Helvetica" pitchFamily="2" charset="0"/>
              </a:rPr>
              <a:t>to</a:t>
            </a:r>
            <a:r>
              <a:rPr sz="9500" i="0" spc="-295" dirty="0">
                <a:latin typeface="Helvetica" pitchFamily="2" charset="0"/>
              </a:rPr>
              <a:t> </a:t>
            </a:r>
            <a:r>
              <a:rPr sz="9500" i="0" spc="-60" dirty="0">
                <a:latin typeface="Helvetica" pitchFamily="2" charset="0"/>
              </a:rPr>
              <a:t>expect</a:t>
            </a:r>
            <a:r>
              <a:rPr sz="9500" i="0" spc="-295" dirty="0">
                <a:latin typeface="Helvetica" pitchFamily="2" charset="0"/>
              </a:rPr>
              <a:t> </a:t>
            </a:r>
            <a:r>
              <a:rPr sz="9500" i="0" spc="-110" dirty="0">
                <a:latin typeface="Helvetica" pitchFamily="2" charset="0"/>
              </a:rPr>
              <a:t>results</a:t>
            </a:r>
            <a:endParaRPr sz="95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1879600"/>
            <a:ext cx="12611100" cy="1282700"/>
          </a:xfrm>
          <a:custGeom>
            <a:avLst/>
            <a:gdLst/>
            <a:ahLst/>
            <a:cxnLst/>
            <a:rect l="l" t="t" r="r" b="b"/>
            <a:pathLst>
              <a:path w="12611100" h="1282700">
                <a:moveTo>
                  <a:pt x="12611100" y="0"/>
                </a:moveTo>
                <a:lnTo>
                  <a:pt x="0" y="0"/>
                </a:lnTo>
                <a:lnTo>
                  <a:pt x="0" y="1282700"/>
                </a:lnTo>
                <a:lnTo>
                  <a:pt x="12611100" y="1282700"/>
                </a:lnTo>
                <a:lnTo>
                  <a:pt x="12611100" y="0"/>
                </a:lnTo>
                <a:close/>
              </a:path>
            </a:pathLst>
          </a:custGeom>
          <a:solidFill>
            <a:srgbClr val="E2B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298" y="1779262"/>
            <a:ext cx="12774295" cy="386118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00"/>
              </a:spcBef>
            </a:pPr>
            <a:r>
              <a:rPr sz="9000" b="1" spc="-495" dirty="0">
                <a:solidFill>
                  <a:srgbClr val="FFFFFF"/>
                </a:solidFill>
                <a:latin typeface="Helvetica" pitchFamily="2" charset="0"/>
                <a:cs typeface="Arial"/>
              </a:rPr>
              <a:t>WE</a:t>
            </a:r>
            <a:r>
              <a:rPr sz="9000" b="1" spc="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300" dirty="0">
                <a:solidFill>
                  <a:srgbClr val="FFFFFF"/>
                </a:solidFill>
                <a:latin typeface="Helvetica" pitchFamily="2" charset="0"/>
                <a:cs typeface="Arial"/>
              </a:rPr>
              <a:t>PERFORM</a:t>
            </a:r>
            <a:r>
              <a:rPr sz="9000" b="1" spc="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AUDITS </a:t>
            </a:r>
            <a:r>
              <a:rPr sz="9000" b="1" spc="-315" dirty="0">
                <a:solidFill>
                  <a:srgbClr val="FFFFFF"/>
                </a:solidFill>
                <a:latin typeface="Helvetica" pitchFamily="2" charset="0"/>
                <a:cs typeface="Arial"/>
              </a:rPr>
              <a:t>TO</a:t>
            </a:r>
            <a:r>
              <a:rPr sz="9000" b="1" spc="6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355" dirty="0">
                <a:solidFill>
                  <a:srgbClr val="FFFFFF"/>
                </a:solidFill>
                <a:latin typeface="Helvetica" pitchFamily="2" charset="0"/>
                <a:cs typeface="Arial"/>
              </a:rPr>
              <a:t>ENSURE</a:t>
            </a:r>
            <a:r>
              <a:rPr sz="9000" b="1" spc="7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570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-275" dirty="0">
                <a:solidFill>
                  <a:srgbClr val="FFFFFF"/>
                </a:solidFill>
                <a:latin typeface="Helvetica" pitchFamily="2" charset="0"/>
                <a:cs typeface="Arial"/>
              </a:rPr>
              <a:t>CCUR</a:t>
            </a:r>
            <a:r>
              <a:rPr sz="9000" b="1" spc="-850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-275" dirty="0">
                <a:solidFill>
                  <a:srgbClr val="FFFFFF"/>
                </a:solidFill>
                <a:latin typeface="Helvetica" pitchFamily="2" charset="0"/>
                <a:cs typeface="Arial"/>
              </a:rPr>
              <a:t>TE</a:t>
            </a:r>
            <a:r>
              <a:rPr sz="9000" b="1" spc="-38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355" dirty="0">
                <a:solidFill>
                  <a:srgbClr val="FFFFFF"/>
                </a:solidFill>
                <a:latin typeface="Helvetica" pitchFamily="2" charset="0"/>
                <a:cs typeface="Arial"/>
              </a:rPr>
              <a:t>RESU</a:t>
            </a:r>
            <a:r>
              <a:rPr sz="9000" b="1" spc="-1380" dirty="0">
                <a:solidFill>
                  <a:srgbClr val="FFFFFF"/>
                </a:solidFill>
                <a:latin typeface="Helvetica" pitchFamily="2" charset="0"/>
                <a:cs typeface="Arial"/>
              </a:rPr>
              <a:t>L</a:t>
            </a:r>
            <a:r>
              <a:rPr sz="9000" b="1" spc="-425" dirty="0">
                <a:solidFill>
                  <a:srgbClr val="FFFFFF"/>
                </a:solidFill>
                <a:latin typeface="Helvetica" pitchFamily="2" charset="0"/>
                <a:cs typeface="Arial"/>
              </a:rPr>
              <a:t>T</a:t>
            </a:r>
            <a:r>
              <a:rPr sz="9000" b="1" spc="-355" dirty="0">
                <a:solidFill>
                  <a:srgbClr val="FFFFFF"/>
                </a:solidFill>
                <a:latin typeface="Helvetica" pitchFamily="2" charset="0"/>
                <a:cs typeface="Arial"/>
              </a:rPr>
              <a:t>S.</a:t>
            </a:r>
            <a:endParaRPr sz="900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7" name="object 7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917699"/>
            <a:ext cx="10134600" cy="2451100"/>
          </a:xfrm>
          <a:custGeom>
            <a:avLst/>
            <a:gdLst/>
            <a:ahLst/>
            <a:cxnLst/>
            <a:rect l="l" t="t" r="r" b="b"/>
            <a:pathLst>
              <a:path w="10134600" h="2451100">
                <a:moveTo>
                  <a:pt x="10134600" y="0"/>
                </a:moveTo>
                <a:lnTo>
                  <a:pt x="0" y="0"/>
                </a:lnTo>
                <a:lnTo>
                  <a:pt x="0" y="1168400"/>
                </a:lnTo>
                <a:lnTo>
                  <a:pt x="0" y="1282700"/>
                </a:lnTo>
                <a:lnTo>
                  <a:pt x="0" y="2451100"/>
                </a:lnTo>
                <a:lnTo>
                  <a:pt x="7289800" y="2451100"/>
                </a:lnTo>
                <a:lnTo>
                  <a:pt x="7289800" y="1282700"/>
                </a:lnTo>
                <a:lnTo>
                  <a:pt x="10134600" y="1282700"/>
                </a:lnTo>
                <a:lnTo>
                  <a:pt x="10134600" y="0"/>
                </a:lnTo>
                <a:close/>
              </a:path>
            </a:pathLst>
          </a:custGeom>
          <a:solidFill>
            <a:srgbClr val="E2B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067335"/>
            <a:ext cx="10134600" cy="904136"/>
          </a:xfrm>
          <a:prstGeom prst="rect">
            <a:avLst/>
          </a:prstGeom>
          <a:solidFill>
            <a:srgbClr val="E2B340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200"/>
              </a:lnSpc>
            </a:pPr>
            <a:r>
              <a:rPr lang="en-US" sz="9000" b="1" spc="-495" dirty="0">
                <a:solidFill>
                  <a:srgbClr val="FFFFFF"/>
                </a:solidFill>
                <a:latin typeface="Helvetica" pitchFamily="2" charset="0"/>
                <a:cs typeface="Arial"/>
              </a:rPr>
              <a:t>WE TEST VOTING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3266728"/>
            <a:ext cx="7289800" cy="994550"/>
          </a:xfrm>
          <a:prstGeom prst="rect">
            <a:avLst/>
          </a:prstGeom>
          <a:solidFill>
            <a:srgbClr val="E2B340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200"/>
              </a:lnSpc>
            </a:pPr>
            <a:r>
              <a:rPr sz="9000" b="1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EQUIPMENT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2937" y="3107498"/>
            <a:ext cx="4491990" cy="115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459" dirty="0">
                <a:solidFill>
                  <a:srgbClr val="FFFFFF"/>
                </a:solidFill>
                <a:latin typeface="Helvetica" pitchFamily="2" charset="0"/>
                <a:cs typeface="Arial"/>
              </a:rPr>
              <a:t>BEFORE</a:t>
            </a:r>
            <a:endParaRPr sz="9000">
              <a:latin typeface="Helvetica" pitchFamily="2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298" y="4314506"/>
            <a:ext cx="9864725" cy="115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409" dirty="0">
                <a:solidFill>
                  <a:srgbClr val="FFFFFF"/>
                </a:solidFill>
                <a:latin typeface="Helvetica" pitchFamily="2" charset="0"/>
                <a:cs typeface="Arial"/>
              </a:rPr>
              <a:t>EVERY</a:t>
            </a:r>
            <a:r>
              <a:rPr sz="9000" b="1" spc="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265" dirty="0">
                <a:solidFill>
                  <a:srgbClr val="FFFFFF"/>
                </a:solidFill>
                <a:latin typeface="Helvetica" pitchFamily="2" charset="0"/>
                <a:cs typeface="Arial"/>
              </a:rPr>
              <a:t>ELECTION.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10" name="object 10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11200" y="1676400"/>
            <a:ext cx="8305800" cy="3505200"/>
          </a:xfrm>
          <a:custGeom>
            <a:avLst/>
            <a:gdLst/>
            <a:ahLst/>
            <a:cxnLst/>
            <a:rect l="l" t="t" r="r" b="b"/>
            <a:pathLst>
              <a:path w="8305800" h="3505200">
                <a:moveTo>
                  <a:pt x="8305800" y="0"/>
                </a:moveTo>
                <a:lnTo>
                  <a:pt x="0" y="0"/>
                </a:lnTo>
                <a:lnTo>
                  <a:pt x="0" y="3505200"/>
                </a:lnTo>
                <a:lnTo>
                  <a:pt x="8305800" y="3505200"/>
                </a:lnTo>
                <a:lnTo>
                  <a:pt x="830580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1200" y="1676400"/>
            <a:ext cx="8305800" cy="1657350"/>
          </a:xfrm>
          <a:prstGeom prst="rect">
            <a:avLst/>
          </a:prstGeom>
          <a:noFill/>
        </p:spPr>
        <p:txBody>
          <a:bodyPr vert="horz" wrap="square" lIns="0" tIns="267335" rIns="0" bIns="0" rtlCol="0">
            <a:spAutoFit/>
          </a:bodyPr>
          <a:lstStyle/>
          <a:p>
            <a:pPr marL="448309">
              <a:lnSpc>
                <a:spcPts val="10945"/>
              </a:lnSpc>
              <a:spcBef>
                <a:spcPts val="2105"/>
              </a:spcBef>
            </a:pPr>
            <a:r>
              <a:rPr sz="9500" i="0" spc="-275" dirty="0">
                <a:latin typeface="Helvetica" pitchFamily="2" charset="0"/>
              </a:rPr>
              <a:t>Sign</a:t>
            </a:r>
            <a:r>
              <a:rPr sz="9500" i="0" spc="90" dirty="0">
                <a:latin typeface="Helvetica" pitchFamily="2" charset="0"/>
              </a:rPr>
              <a:t> </a:t>
            </a:r>
            <a:r>
              <a:rPr sz="9500" i="0" spc="-260" dirty="0">
                <a:latin typeface="Helvetica" pitchFamily="2" charset="0"/>
              </a:rPr>
              <a:t>up</a:t>
            </a:r>
            <a:r>
              <a:rPr sz="9500" i="0" spc="95" dirty="0">
                <a:latin typeface="Helvetica" pitchFamily="2" charset="0"/>
              </a:rPr>
              <a:t> </a:t>
            </a:r>
            <a:r>
              <a:rPr sz="9500" i="0" dirty="0">
                <a:latin typeface="Helvetica" pitchFamily="2" charset="0"/>
              </a:rPr>
              <a:t>to</a:t>
            </a:r>
            <a:r>
              <a:rPr sz="9500" i="0" spc="90" dirty="0">
                <a:latin typeface="Helvetica" pitchFamily="2" charset="0"/>
              </a:rPr>
              <a:t> </a:t>
            </a:r>
            <a:r>
              <a:rPr sz="9500" i="0" spc="-25" dirty="0">
                <a:latin typeface="Helvetica" pitchFamily="2" charset="0"/>
              </a:rPr>
              <a:t>be</a:t>
            </a:r>
            <a:endParaRPr sz="9500" dirty="0">
              <a:latin typeface="Helvetica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" y="3333615"/>
            <a:ext cx="8305800" cy="12980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522605">
              <a:lnSpc>
                <a:spcPts val="9955"/>
              </a:lnSpc>
            </a:pPr>
            <a:r>
              <a:rPr sz="9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500" b="1" spc="-2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5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poll</a:t>
            </a:r>
            <a:r>
              <a:rPr sz="9500" b="1" spc="-27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500" b="1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worker</a:t>
            </a:r>
            <a:endParaRPr sz="9500" dirty="0">
              <a:latin typeface="Helvetica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00" y="1642109"/>
            <a:ext cx="11747500" cy="3323590"/>
          </a:xfrm>
          <a:custGeom>
            <a:avLst/>
            <a:gdLst/>
            <a:ahLst/>
            <a:cxnLst/>
            <a:rect l="l" t="t" r="r" b="b"/>
            <a:pathLst>
              <a:path w="11747500" h="3323590">
                <a:moveTo>
                  <a:pt x="11747500" y="0"/>
                </a:moveTo>
                <a:lnTo>
                  <a:pt x="6680200" y="0"/>
                </a:lnTo>
                <a:lnTo>
                  <a:pt x="6680200" y="1062990"/>
                </a:lnTo>
                <a:lnTo>
                  <a:pt x="0" y="1062990"/>
                </a:lnTo>
                <a:lnTo>
                  <a:pt x="0" y="2231390"/>
                </a:lnTo>
                <a:lnTo>
                  <a:pt x="1270000" y="2231390"/>
                </a:lnTo>
                <a:lnTo>
                  <a:pt x="1270000" y="3323590"/>
                </a:lnTo>
                <a:lnTo>
                  <a:pt x="6578600" y="3323590"/>
                </a:lnTo>
                <a:lnTo>
                  <a:pt x="6578600" y="2231390"/>
                </a:lnTo>
                <a:lnTo>
                  <a:pt x="11747500" y="2231390"/>
                </a:lnTo>
                <a:lnTo>
                  <a:pt x="11747500" y="1168400"/>
                </a:lnTo>
                <a:lnTo>
                  <a:pt x="11747500" y="1062990"/>
                </a:lnTo>
                <a:lnTo>
                  <a:pt x="11747500" y="0"/>
                </a:lnTo>
                <a:close/>
              </a:path>
            </a:pathLst>
          </a:custGeom>
          <a:solidFill>
            <a:srgbClr val="039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0532" y="1530343"/>
            <a:ext cx="11487150" cy="452790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 algn="ctr">
              <a:lnSpc>
                <a:spcPts val="8500"/>
              </a:lnSpc>
              <a:spcBef>
                <a:spcPts val="1300"/>
              </a:spcBef>
              <a:tabLst>
                <a:tab pos="5533390" algn="l"/>
                <a:tab pos="6812915" algn="l"/>
              </a:tabLst>
            </a:pPr>
            <a:r>
              <a:rPr sz="8000" b="1" spc="-440" dirty="0">
                <a:solidFill>
                  <a:srgbClr val="FFFFFF"/>
                </a:solidFill>
                <a:latin typeface="Helvetica" pitchFamily="2" charset="0"/>
                <a:cs typeface="Arial"/>
              </a:rPr>
              <a:t>WE</a:t>
            </a:r>
            <a:r>
              <a:rPr sz="8000" b="1" spc="9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295" dirty="0">
                <a:solidFill>
                  <a:srgbClr val="FFFFFF"/>
                </a:solidFill>
                <a:latin typeface="Helvetica" pitchFamily="2" charset="0"/>
                <a:cs typeface="Arial"/>
              </a:rPr>
              <a:t>REQUIRE</a:t>
            </a: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	</a:t>
            </a:r>
            <a:r>
              <a:rPr sz="8000" b="1" spc="-145" dirty="0">
                <a:solidFill>
                  <a:srgbClr val="FFFFFF"/>
                </a:solidFill>
                <a:latin typeface="Helvetica" pitchFamily="2" charset="0"/>
                <a:cs typeface="Arial"/>
              </a:rPr>
              <a:t>TRAINED, </a:t>
            </a:r>
            <a:r>
              <a:rPr sz="8000" b="1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BI</a:t>
            </a:r>
            <a:r>
              <a:rPr sz="8000" b="1" spc="-685" dirty="0">
                <a:solidFill>
                  <a:srgbClr val="FFFFFF"/>
                </a:solidFill>
                <a:latin typeface="Helvetica" pitchFamily="2" charset="0"/>
                <a:cs typeface="Arial"/>
              </a:rPr>
              <a:t>P</a:t>
            </a:r>
            <a:r>
              <a:rPr sz="8000" b="1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8000" b="1" spc="-170" dirty="0">
                <a:solidFill>
                  <a:srgbClr val="FFFFFF"/>
                </a:solidFill>
                <a:latin typeface="Helvetica" pitchFamily="2" charset="0"/>
                <a:cs typeface="Arial"/>
              </a:rPr>
              <a:t>R</a:t>
            </a:r>
            <a:r>
              <a:rPr sz="8000" b="1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TI</a:t>
            </a:r>
            <a:r>
              <a:rPr sz="8000" b="1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S</a:t>
            </a:r>
            <a:r>
              <a:rPr sz="8000" b="1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8000" b="1" spc="-245" dirty="0">
                <a:solidFill>
                  <a:srgbClr val="FFFFFF"/>
                </a:solidFill>
                <a:latin typeface="Helvetica" pitchFamily="2" charset="0"/>
                <a:cs typeface="Arial"/>
              </a:rPr>
              <a:t>N</a:t>
            </a:r>
            <a:r>
              <a:rPr sz="8000" b="1" spc="-35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65" dirty="0">
                <a:solidFill>
                  <a:srgbClr val="FFFFFF"/>
                </a:solidFill>
                <a:latin typeface="Helvetica" pitchFamily="2" charset="0"/>
                <a:cs typeface="Arial"/>
              </a:rPr>
              <a:t>ELECTION </a:t>
            </a:r>
            <a:r>
              <a:rPr sz="8000" b="1" spc="-425" dirty="0">
                <a:solidFill>
                  <a:srgbClr val="FFFFFF"/>
                </a:solidFill>
                <a:latin typeface="Helvetica" pitchFamily="2" charset="0"/>
                <a:cs typeface="Arial"/>
              </a:rPr>
              <a:t>WORKERS</a:t>
            </a: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	</a:t>
            </a:r>
            <a:r>
              <a:rPr sz="8000" b="1" spc="-484" dirty="0">
                <a:solidFill>
                  <a:srgbClr val="FFFFFF"/>
                </a:solidFill>
                <a:latin typeface="Helvetica" pitchFamily="2" charset="0"/>
                <a:cs typeface="Arial"/>
              </a:rPr>
              <a:t>AT</a:t>
            </a:r>
            <a:r>
              <a:rPr sz="8000" b="1" spc="9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495" dirty="0">
                <a:solidFill>
                  <a:srgbClr val="FFFFFF"/>
                </a:solidFill>
                <a:latin typeface="Helvetica" pitchFamily="2" charset="0"/>
                <a:cs typeface="Arial"/>
              </a:rPr>
              <a:t>ALL</a:t>
            </a:r>
            <a:endParaRPr sz="8000" dirty="0">
              <a:latin typeface="Helvetica" pitchFamily="2" charset="0"/>
              <a:cs typeface="Arial"/>
            </a:endParaRPr>
          </a:p>
          <a:p>
            <a:pPr marL="19685" algn="ctr">
              <a:lnSpc>
                <a:spcPts val="8390"/>
              </a:lnSpc>
            </a:pPr>
            <a:r>
              <a:rPr sz="8000" b="1" spc="-155" dirty="0">
                <a:solidFill>
                  <a:srgbClr val="FFFFFF"/>
                </a:solidFill>
                <a:latin typeface="Helvetica" pitchFamily="2" charset="0"/>
                <a:cs typeface="Arial"/>
              </a:rPr>
              <a:t>POLLING</a:t>
            </a:r>
            <a:r>
              <a:rPr sz="8000" b="1" spc="-3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225" dirty="0">
                <a:solidFill>
                  <a:srgbClr val="FFFFFF"/>
                </a:solidFill>
                <a:latin typeface="Helvetica" pitchFamily="2" charset="0"/>
                <a:cs typeface="Arial"/>
              </a:rPr>
              <a:t>L</a:t>
            </a:r>
            <a:r>
              <a:rPr sz="8000" b="1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O</a:t>
            </a:r>
            <a:r>
              <a:rPr sz="8000" b="1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C</a:t>
            </a:r>
            <a:r>
              <a:rPr sz="8000" b="1" spc="-535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8000" b="1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TIONS.</a:t>
            </a:r>
            <a:endParaRPr sz="8000" dirty="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49855" y="583179"/>
            <a:ext cx="4152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7" name="object 7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917699"/>
            <a:ext cx="10782300" cy="2444750"/>
          </a:xfrm>
          <a:custGeom>
            <a:avLst/>
            <a:gdLst/>
            <a:ahLst/>
            <a:cxnLst/>
            <a:rect l="l" t="t" r="r" b="b"/>
            <a:pathLst>
              <a:path w="10782300" h="2444750">
                <a:moveTo>
                  <a:pt x="10782300" y="0"/>
                </a:moveTo>
                <a:lnTo>
                  <a:pt x="0" y="0"/>
                </a:lnTo>
                <a:lnTo>
                  <a:pt x="0" y="1162050"/>
                </a:lnTo>
                <a:lnTo>
                  <a:pt x="0" y="1282700"/>
                </a:lnTo>
                <a:lnTo>
                  <a:pt x="0" y="2444750"/>
                </a:lnTo>
                <a:lnTo>
                  <a:pt x="8648700" y="2444750"/>
                </a:lnTo>
                <a:lnTo>
                  <a:pt x="8648700" y="1282700"/>
                </a:lnTo>
                <a:lnTo>
                  <a:pt x="10782300" y="1282700"/>
                </a:lnTo>
                <a:lnTo>
                  <a:pt x="10782300" y="0"/>
                </a:lnTo>
                <a:close/>
              </a:path>
            </a:pathLst>
          </a:custGeom>
          <a:solidFill>
            <a:srgbClr val="E2B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111294"/>
            <a:ext cx="10782300" cy="1203406"/>
          </a:xfrm>
          <a:prstGeom prst="rect">
            <a:avLst/>
          </a:prstGeom>
          <a:solidFill>
            <a:srgbClr val="E2B340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150"/>
              </a:lnSpc>
            </a:pPr>
            <a:r>
              <a:rPr sz="9000" b="1" spc="-495" dirty="0">
                <a:solidFill>
                  <a:srgbClr val="FFFFFF"/>
                </a:solidFill>
                <a:latin typeface="Helvetica" pitchFamily="2" charset="0"/>
                <a:cs typeface="Arial"/>
              </a:rPr>
              <a:t>WE</a:t>
            </a:r>
            <a:r>
              <a:rPr sz="9000" b="1" spc="-13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75" dirty="0">
                <a:solidFill>
                  <a:srgbClr val="FFFFFF"/>
                </a:solidFill>
                <a:latin typeface="Helvetica" pitchFamily="2" charset="0"/>
                <a:cs typeface="Arial"/>
              </a:rPr>
              <a:t>VERIFY</a:t>
            </a:r>
            <a:r>
              <a:rPr sz="9000" b="1" spc="-27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315" dirty="0">
                <a:solidFill>
                  <a:srgbClr val="FFFFFF"/>
                </a:solidFill>
                <a:latin typeface="Helvetica" pitchFamily="2" charset="0"/>
                <a:cs typeface="Arial"/>
              </a:rPr>
              <a:t>VOTER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3254294"/>
            <a:ext cx="8648700" cy="1203406"/>
          </a:xfrm>
          <a:prstGeom prst="rect">
            <a:avLst/>
          </a:prstGeom>
          <a:solidFill>
            <a:srgbClr val="E2B340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150"/>
              </a:lnSpc>
            </a:pPr>
            <a:r>
              <a:rPr sz="9000" b="1" spc="40" dirty="0">
                <a:solidFill>
                  <a:srgbClr val="FFFFFF"/>
                </a:solidFill>
                <a:latin typeface="Helvetica" pitchFamily="2" charset="0"/>
                <a:cs typeface="Arial"/>
              </a:rPr>
              <a:t>INFORM</a:t>
            </a:r>
            <a:r>
              <a:rPr sz="9000" b="1" spc="-535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9000" b="1" spc="40" dirty="0">
                <a:solidFill>
                  <a:srgbClr val="FFFFFF"/>
                </a:solidFill>
                <a:latin typeface="Helvetica" pitchFamily="2" charset="0"/>
                <a:cs typeface="Arial"/>
              </a:rPr>
              <a:t>TION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298" y="4417261"/>
            <a:ext cx="8452485" cy="2402639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00"/>
              </a:spcBef>
            </a:pPr>
            <a:r>
              <a:rPr sz="9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WHEN</a:t>
            </a:r>
            <a:r>
              <a:rPr sz="9000" b="1" spc="-46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40" dirty="0">
                <a:solidFill>
                  <a:srgbClr val="FFFFFF"/>
                </a:solidFill>
                <a:latin typeface="Helvetica" pitchFamily="2" charset="0"/>
                <a:cs typeface="Arial"/>
              </a:rPr>
              <a:t>ISSUING </a:t>
            </a:r>
            <a:r>
              <a:rPr sz="9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MAIL</a:t>
            </a:r>
            <a:r>
              <a:rPr sz="9000" b="1" spc="-24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9000" b="1" spc="-420" dirty="0">
                <a:solidFill>
                  <a:srgbClr val="FFFFFF"/>
                </a:solidFill>
                <a:latin typeface="Helvetica" pitchFamily="2" charset="0"/>
                <a:cs typeface="Arial"/>
              </a:rPr>
              <a:t>BALLOTS.</a:t>
            </a:r>
            <a:endParaRPr sz="9000" dirty="0">
              <a:latin typeface="Helvetica" pitchFamily="2" charset="0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9" name="object 9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4" y="1932933"/>
            <a:ext cx="58375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440" dirty="0">
                <a:solidFill>
                  <a:srgbClr val="FFFFFF"/>
                </a:solidFill>
                <a:latin typeface="Helvetica" pitchFamily="2" charset="0"/>
                <a:cs typeface="Arial"/>
              </a:rPr>
              <a:t>WE</a:t>
            </a:r>
            <a:r>
              <a:rPr sz="8000" b="1" spc="9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360" dirty="0">
                <a:solidFill>
                  <a:srgbClr val="FFFFFF"/>
                </a:solidFill>
                <a:latin typeface="Helvetica" pitchFamily="2" charset="0"/>
                <a:cs typeface="Arial"/>
              </a:rPr>
              <a:t>SECURE</a:t>
            </a:r>
            <a:endParaRPr sz="8000" dirty="0">
              <a:latin typeface="Helvetica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1800" y="2070100"/>
            <a:ext cx="8039100" cy="1110304"/>
          </a:xfrm>
          <a:prstGeom prst="rect">
            <a:avLst/>
          </a:prstGeom>
          <a:solidFill>
            <a:srgbClr val="039094"/>
          </a:solidFill>
        </p:spPr>
        <p:txBody>
          <a:bodyPr vert="horz" wrap="square" lIns="0" tIns="0" rIns="0" bIns="0" rtlCol="0">
            <a:spAutoFit/>
          </a:bodyPr>
          <a:lstStyle/>
          <a:p>
            <a:pPr marL="309880">
              <a:lnSpc>
                <a:spcPts val="8600"/>
              </a:lnSpc>
            </a:pPr>
            <a:r>
              <a:rPr sz="8000" b="1" spc="-365" dirty="0">
                <a:solidFill>
                  <a:srgbClr val="FFFFFF"/>
                </a:solidFill>
                <a:latin typeface="Helvetica" pitchFamily="2" charset="0"/>
                <a:cs typeface="Arial"/>
              </a:rPr>
              <a:t>EVERY</a:t>
            </a:r>
            <a:r>
              <a:rPr sz="8000" b="1" spc="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440" dirty="0">
                <a:solidFill>
                  <a:srgbClr val="FFFFFF"/>
                </a:solidFill>
                <a:latin typeface="Helvetica" pitchFamily="2" charset="0"/>
                <a:cs typeface="Arial"/>
              </a:rPr>
              <a:t>BALLOT</a:t>
            </a:r>
            <a:endParaRPr sz="8000" dirty="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400" y="3162300"/>
            <a:ext cx="5829300" cy="1092200"/>
          </a:xfrm>
          <a:prstGeom prst="rect">
            <a:avLst/>
          </a:prstGeom>
          <a:solidFill>
            <a:srgbClr val="039094"/>
          </a:solidFill>
        </p:spPr>
        <p:txBody>
          <a:bodyPr vert="horz" wrap="square" lIns="0" tIns="0" rIns="0" bIns="0" rtlCol="0">
            <a:spAutoFit/>
          </a:bodyPr>
          <a:lstStyle/>
          <a:p>
            <a:pPr marL="276860">
              <a:lnSpc>
                <a:spcPts val="8515"/>
              </a:lnSpc>
            </a:pPr>
            <a:r>
              <a:rPr sz="8000" b="1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DROP</a:t>
            </a:r>
            <a:r>
              <a:rPr sz="8000" b="1" spc="-43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BOX</a:t>
            </a:r>
            <a:endParaRPr sz="8000">
              <a:latin typeface="Helvetica" pitchFamily="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871" y="3011925"/>
            <a:ext cx="49790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AND</a:t>
            </a:r>
            <a:r>
              <a:rPr sz="8000" b="1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MAIL</a:t>
            </a:r>
            <a:endParaRPr sz="8000" dirty="0">
              <a:latin typeface="Helvetica" pitchFamily="2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1626" y="4090917"/>
            <a:ext cx="100780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430" dirty="0">
                <a:solidFill>
                  <a:srgbClr val="FFFFFF"/>
                </a:solidFill>
                <a:latin typeface="Helvetica" pitchFamily="2" charset="0"/>
                <a:cs typeface="Arial"/>
              </a:rPr>
              <a:t>BALLOT</a:t>
            </a:r>
            <a:r>
              <a:rPr sz="8000" b="1" spc="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155" dirty="0">
                <a:solidFill>
                  <a:srgbClr val="FFFFFF"/>
                </a:solidFill>
                <a:latin typeface="Helvetica" pitchFamily="2" charset="0"/>
                <a:cs typeface="Arial"/>
              </a:rPr>
              <a:t>DEPOSITED.</a:t>
            </a:r>
            <a:endParaRPr sz="8000">
              <a:latin typeface="Helvetica" pitchFamily="2" charset="0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21298" y="583179"/>
            <a:ext cx="4152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10" name="object 10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294057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981187"/>
            <a:ext cx="10744200" cy="4152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2900" y="2171700"/>
            <a:ext cx="9817100" cy="1282700"/>
          </a:xfrm>
          <a:custGeom>
            <a:avLst/>
            <a:gdLst/>
            <a:ahLst/>
            <a:cxnLst/>
            <a:rect l="l" t="t" r="r" b="b"/>
            <a:pathLst>
              <a:path w="9817100" h="1282700">
                <a:moveTo>
                  <a:pt x="9817100" y="0"/>
                </a:moveTo>
                <a:lnTo>
                  <a:pt x="0" y="0"/>
                </a:lnTo>
                <a:lnTo>
                  <a:pt x="0" y="1282700"/>
                </a:lnTo>
                <a:lnTo>
                  <a:pt x="9817100" y="1282700"/>
                </a:lnTo>
                <a:lnTo>
                  <a:pt x="9817100" y="0"/>
                </a:lnTo>
                <a:close/>
              </a:path>
            </a:pathLst>
          </a:custGeom>
          <a:solidFill>
            <a:srgbClr val="E2B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56107" y="1938267"/>
            <a:ext cx="14127784" cy="2867065"/>
          </a:xfrm>
          <a:prstGeom prst="rect">
            <a:avLst/>
          </a:prstGeom>
        </p:spPr>
        <p:txBody>
          <a:bodyPr vert="horz" wrap="square" lIns="0" tIns="412494" rIns="0" bIns="0" rtlCol="0">
            <a:spAutoFit/>
          </a:bodyPr>
          <a:lstStyle/>
          <a:p>
            <a:pPr marL="3432175" marR="5080" indent="-3207385">
              <a:lnSpc>
                <a:spcPts val="9500"/>
              </a:lnSpc>
              <a:spcBef>
                <a:spcPts val="1500"/>
              </a:spcBef>
              <a:tabLst>
                <a:tab pos="5139690" algn="l"/>
              </a:tabLst>
            </a:pPr>
            <a:r>
              <a:rPr sz="9000" spc="-495" dirty="0">
                <a:latin typeface="Helvetica" pitchFamily="2" charset="0"/>
              </a:rPr>
              <a:t>WE</a:t>
            </a:r>
            <a:r>
              <a:rPr sz="9000" spc="114" dirty="0">
                <a:latin typeface="Helvetica" pitchFamily="2" charset="0"/>
              </a:rPr>
              <a:t> </a:t>
            </a:r>
            <a:r>
              <a:rPr sz="9000" spc="-405" dirty="0">
                <a:latin typeface="Helvetica" pitchFamily="2" charset="0"/>
              </a:rPr>
              <a:t>USE</a:t>
            </a:r>
            <a:r>
              <a:rPr sz="9000" dirty="0">
                <a:latin typeface="Helvetica" pitchFamily="2" charset="0"/>
              </a:rPr>
              <a:t>	</a:t>
            </a:r>
            <a:r>
              <a:rPr sz="9000" spc="-1005" dirty="0">
                <a:latin typeface="Helvetica" pitchFamily="2" charset="0"/>
              </a:rPr>
              <a:t>P</a:t>
            </a:r>
            <a:r>
              <a:rPr sz="9000" spc="-340" dirty="0">
                <a:latin typeface="Helvetica" pitchFamily="2" charset="0"/>
              </a:rPr>
              <a:t>APE</a:t>
            </a:r>
            <a:r>
              <a:rPr sz="9000" spc="-515" dirty="0">
                <a:latin typeface="Helvetica" pitchFamily="2" charset="0"/>
              </a:rPr>
              <a:t>R</a:t>
            </a:r>
            <a:r>
              <a:rPr sz="9000" spc="114" dirty="0">
                <a:latin typeface="Helvetica" pitchFamily="2" charset="0"/>
              </a:rPr>
              <a:t> </a:t>
            </a:r>
            <a:r>
              <a:rPr sz="9000" spc="-500" dirty="0">
                <a:latin typeface="Helvetica" pitchFamily="2" charset="0"/>
              </a:rPr>
              <a:t>BALLOTS </a:t>
            </a:r>
            <a:r>
              <a:rPr sz="9000" spc="-330" dirty="0">
                <a:latin typeface="Helvetica" pitchFamily="2" charset="0"/>
              </a:rPr>
              <a:t>FOR</a:t>
            </a:r>
            <a:r>
              <a:rPr sz="9000" spc="114" dirty="0">
                <a:latin typeface="Helvetica" pitchFamily="2" charset="0"/>
              </a:rPr>
              <a:t> </a:t>
            </a:r>
            <a:r>
              <a:rPr sz="9000" spc="-409" dirty="0">
                <a:latin typeface="Helvetica" pitchFamily="2" charset="0"/>
              </a:rPr>
              <a:t>EVERY</a:t>
            </a:r>
            <a:r>
              <a:rPr sz="9000" spc="120" dirty="0">
                <a:latin typeface="Helvetica" pitchFamily="2" charset="0"/>
              </a:rPr>
              <a:t> </a:t>
            </a:r>
            <a:r>
              <a:rPr sz="9000" spc="-265" dirty="0">
                <a:latin typeface="Helvetica" pitchFamily="2" charset="0"/>
              </a:rPr>
              <a:t>VOTER.</a:t>
            </a:r>
            <a:endParaRPr sz="9000" dirty="0">
              <a:latin typeface="Helvetica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8298" y="583179"/>
            <a:ext cx="4152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7" name="object 7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8001000"/>
          </a:xfrm>
          <a:custGeom>
            <a:avLst/>
            <a:gdLst/>
            <a:ahLst/>
            <a:cxnLst/>
            <a:rect l="l" t="t" r="r" b="b"/>
            <a:pathLst>
              <a:path w="15240000" h="8001000">
                <a:moveTo>
                  <a:pt x="15240000" y="0"/>
                </a:moveTo>
                <a:lnTo>
                  <a:pt x="0" y="0"/>
                </a:lnTo>
                <a:lnTo>
                  <a:pt x="0" y="8001000"/>
                </a:lnTo>
                <a:lnTo>
                  <a:pt x="15240000" y="8001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841500"/>
            <a:ext cx="10134600" cy="1092200"/>
          </a:xfrm>
          <a:custGeom>
            <a:avLst/>
            <a:gdLst/>
            <a:ahLst/>
            <a:cxnLst/>
            <a:rect l="l" t="t" r="r" b="b"/>
            <a:pathLst>
              <a:path w="10134600" h="1092200">
                <a:moveTo>
                  <a:pt x="10134600" y="0"/>
                </a:moveTo>
                <a:lnTo>
                  <a:pt x="0" y="0"/>
                </a:lnTo>
                <a:lnTo>
                  <a:pt x="0" y="1092200"/>
                </a:lnTo>
                <a:lnTo>
                  <a:pt x="10134600" y="1092200"/>
                </a:lnTo>
                <a:lnTo>
                  <a:pt x="10134600" y="0"/>
                </a:lnTo>
                <a:close/>
              </a:path>
            </a:pathLst>
          </a:custGeom>
          <a:solidFill>
            <a:srgbClr val="039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298" y="1805933"/>
            <a:ext cx="12085320" cy="34462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 marR="5080">
              <a:lnSpc>
                <a:spcPts val="8500"/>
              </a:lnSpc>
              <a:spcBef>
                <a:spcPts val="1290"/>
              </a:spcBef>
              <a:tabLst>
                <a:tab pos="10145395" algn="l"/>
              </a:tabLst>
            </a:pPr>
            <a:r>
              <a:rPr sz="8000" b="1" spc="-440" dirty="0">
                <a:solidFill>
                  <a:srgbClr val="FFFFFF"/>
                </a:solidFill>
                <a:latin typeface="Helvetica" pitchFamily="2" charset="0"/>
                <a:cs typeface="Arial"/>
              </a:rPr>
              <a:t>WE</a:t>
            </a:r>
            <a:r>
              <a:rPr sz="8000" b="1" spc="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ON</a:t>
            </a:r>
            <a:r>
              <a:rPr sz="8000" b="1" spc="-1285" dirty="0">
                <a:solidFill>
                  <a:srgbClr val="FFFFFF"/>
                </a:solidFill>
                <a:latin typeface="Helvetica" pitchFamily="2" charset="0"/>
                <a:cs typeface="Arial"/>
              </a:rPr>
              <a:t>L</a:t>
            </a:r>
            <a:r>
              <a:rPr sz="8000" b="1" spc="-270" dirty="0">
                <a:solidFill>
                  <a:srgbClr val="FFFFFF"/>
                </a:solidFill>
                <a:latin typeface="Helvetica" pitchFamily="2" charset="0"/>
                <a:cs typeface="Arial"/>
              </a:rPr>
              <a:t>Y</a:t>
            </a:r>
            <a:r>
              <a:rPr sz="8000" b="1" spc="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390" dirty="0">
                <a:solidFill>
                  <a:srgbClr val="FFFFFF"/>
                </a:solidFill>
                <a:latin typeface="Helvetica" pitchFamily="2" charset="0"/>
                <a:cs typeface="Arial"/>
              </a:rPr>
              <a:t>REGISTER</a:t>
            </a: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	</a:t>
            </a:r>
            <a:r>
              <a:rPr sz="8000" b="1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U.S. </a:t>
            </a:r>
            <a:r>
              <a:rPr sz="8000" b="1" spc="-65" dirty="0">
                <a:solidFill>
                  <a:srgbClr val="FFFFFF"/>
                </a:solidFill>
                <a:latin typeface="Helvetica" pitchFamily="2" charset="0"/>
                <a:cs typeface="Arial"/>
              </a:rPr>
              <a:t>CITIZENS</a:t>
            </a:r>
            <a:r>
              <a:rPr sz="8000" b="1" spc="-1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WHO</a:t>
            </a:r>
            <a:r>
              <a:rPr sz="8000" b="1" spc="-1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325" dirty="0">
                <a:solidFill>
                  <a:srgbClr val="FFFFFF"/>
                </a:solidFill>
                <a:latin typeface="Helvetica" pitchFamily="2" charset="0"/>
                <a:cs typeface="Arial"/>
              </a:rPr>
              <a:t>WILL</a:t>
            </a:r>
            <a:r>
              <a:rPr sz="8000" b="1" spc="-1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484" dirty="0">
                <a:solidFill>
                  <a:srgbClr val="FFFFFF"/>
                </a:solidFill>
                <a:latin typeface="Helvetica" pitchFamily="2" charset="0"/>
                <a:cs typeface="Arial"/>
              </a:rPr>
              <a:t>BE </a:t>
            </a:r>
            <a:r>
              <a:rPr sz="8000" b="1" dirty="0">
                <a:solidFill>
                  <a:srgbClr val="FFFFFF"/>
                </a:solidFill>
                <a:latin typeface="Helvetica" pitchFamily="2" charset="0"/>
                <a:cs typeface="Arial"/>
              </a:rPr>
              <a:t>18</a:t>
            </a:r>
            <a:r>
              <a:rPr sz="8000" b="1" spc="-6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380" dirty="0">
                <a:solidFill>
                  <a:srgbClr val="FFFFFF"/>
                </a:solidFill>
                <a:latin typeface="Helvetica" pitchFamily="2" charset="0"/>
                <a:cs typeface="Arial"/>
              </a:rPr>
              <a:t>BY</a:t>
            </a:r>
            <a:r>
              <a:rPr sz="8000" b="1" spc="-5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270" dirty="0">
                <a:solidFill>
                  <a:srgbClr val="FFFFFF"/>
                </a:solidFill>
                <a:latin typeface="Helvetica" pitchFamily="2" charset="0"/>
                <a:cs typeface="Arial"/>
              </a:rPr>
              <a:t>ELECTION</a:t>
            </a:r>
            <a:r>
              <a:rPr sz="8000" b="1" spc="-5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8000" b="1" spc="-305" dirty="0">
                <a:solidFill>
                  <a:srgbClr val="FFFFFF"/>
                </a:solidFill>
                <a:latin typeface="Helvetica" pitchFamily="2" charset="0"/>
                <a:cs typeface="Arial"/>
              </a:rPr>
              <a:t>D</a:t>
            </a:r>
            <a:r>
              <a:rPr sz="8000" b="1" spc="-610" dirty="0">
                <a:solidFill>
                  <a:srgbClr val="FFFFFF"/>
                </a:solidFill>
                <a:latin typeface="Helvetica" pitchFamily="2" charset="0"/>
                <a:cs typeface="Arial"/>
              </a:rPr>
              <a:t>A</a:t>
            </a:r>
            <a:r>
              <a:rPr sz="8000" b="1" spc="-780" dirty="0">
                <a:solidFill>
                  <a:srgbClr val="FFFFFF"/>
                </a:solidFill>
                <a:latin typeface="Helvetica" pitchFamily="2" charset="0"/>
                <a:cs typeface="Arial"/>
              </a:rPr>
              <a:t>Y</a:t>
            </a:r>
            <a:r>
              <a:rPr sz="8000" b="1" spc="-204" dirty="0">
                <a:solidFill>
                  <a:srgbClr val="FFFFFF"/>
                </a:solidFill>
                <a:latin typeface="Helvetica" pitchFamily="2" charset="0"/>
                <a:cs typeface="Arial"/>
              </a:rPr>
              <a:t>.</a:t>
            </a:r>
            <a:endParaRPr sz="8000">
              <a:latin typeface="Helvetica" pitchFamily="2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" pitchFamily="2" charset="0"/>
              </a:rPr>
              <a:t>Did</a:t>
            </a:r>
            <a:r>
              <a:rPr spc="-225" dirty="0">
                <a:latin typeface="Helvetica" pitchFamily="2" charset="0"/>
              </a:rPr>
              <a:t> </a:t>
            </a:r>
            <a:r>
              <a:rPr spc="-105" dirty="0">
                <a:latin typeface="Helvetica" pitchFamily="2" charset="0"/>
              </a:rPr>
              <a:t>you</a:t>
            </a:r>
            <a:r>
              <a:rPr spc="-225" dirty="0">
                <a:latin typeface="Helvetica" pitchFamily="2" charset="0"/>
              </a:rPr>
              <a:t> </a:t>
            </a:r>
            <a:r>
              <a:rPr spc="-180" dirty="0">
                <a:latin typeface="Helvetica" pitchFamily="2" charset="0"/>
              </a:rPr>
              <a:t>know?</a:t>
            </a:r>
          </a:p>
        </p:txBody>
      </p:sp>
      <p:sp>
        <p:nvSpPr>
          <p:cNvPr id="7" name="object 7"/>
          <p:cNvSpPr/>
          <p:nvPr/>
        </p:nvSpPr>
        <p:spPr>
          <a:xfrm>
            <a:off x="12913551" y="5726112"/>
            <a:ext cx="1643380" cy="1567815"/>
          </a:xfrm>
          <a:custGeom>
            <a:avLst/>
            <a:gdLst/>
            <a:ahLst/>
            <a:cxnLst/>
            <a:rect l="l" t="t" r="r" b="b"/>
            <a:pathLst>
              <a:path w="1643380" h="1567815">
                <a:moveTo>
                  <a:pt x="1567510" y="783755"/>
                </a:moveTo>
                <a:lnTo>
                  <a:pt x="1565770" y="731113"/>
                </a:lnTo>
                <a:lnTo>
                  <a:pt x="1560588" y="679386"/>
                </a:lnTo>
                <a:lnTo>
                  <a:pt x="1552105" y="628700"/>
                </a:lnTo>
                <a:lnTo>
                  <a:pt x="1540408" y="579145"/>
                </a:lnTo>
                <a:lnTo>
                  <a:pt x="1525638" y="530860"/>
                </a:lnTo>
                <a:lnTo>
                  <a:pt x="1507896" y="483933"/>
                </a:lnTo>
                <a:lnTo>
                  <a:pt x="1487297" y="438505"/>
                </a:lnTo>
                <a:lnTo>
                  <a:pt x="1372514" y="591058"/>
                </a:lnTo>
                <a:lnTo>
                  <a:pt x="1385773" y="637336"/>
                </a:lnTo>
                <a:lnTo>
                  <a:pt x="1395425" y="684974"/>
                </a:lnTo>
                <a:lnTo>
                  <a:pt x="1401305" y="733818"/>
                </a:lnTo>
                <a:lnTo>
                  <a:pt x="1403299" y="783755"/>
                </a:lnTo>
                <a:lnTo>
                  <a:pt x="1401432" y="832104"/>
                </a:lnTo>
                <a:lnTo>
                  <a:pt x="1395933" y="879449"/>
                </a:lnTo>
                <a:lnTo>
                  <a:pt x="1386916" y="925639"/>
                </a:lnTo>
                <a:lnTo>
                  <a:pt x="1374533" y="970559"/>
                </a:lnTo>
                <a:lnTo>
                  <a:pt x="1358925" y="1014044"/>
                </a:lnTo>
                <a:lnTo>
                  <a:pt x="1340243" y="1055979"/>
                </a:lnTo>
                <a:lnTo>
                  <a:pt x="1318602" y="1096213"/>
                </a:lnTo>
                <a:lnTo>
                  <a:pt x="1294155" y="1134605"/>
                </a:lnTo>
                <a:lnTo>
                  <a:pt x="1267028" y="1171028"/>
                </a:lnTo>
                <a:lnTo>
                  <a:pt x="1237373" y="1205318"/>
                </a:lnTo>
                <a:lnTo>
                  <a:pt x="1205331" y="1237373"/>
                </a:lnTo>
                <a:lnTo>
                  <a:pt x="1171028" y="1267028"/>
                </a:lnTo>
                <a:lnTo>
                  <a:pt x="1134618" y="1294142"/>
                </a:lnTo>
                <a:lnTo>
                  <a:pt x="1096213" y="1318590"/>
                </a:lnTo>
                <a:lnTo>
                  <a:pt x="1055992" y="1340231"/>
                </a:lnTo>
                <a:lnTo>
                  <a:pt x="1014056" y="1358925"/>
                </a:lnTo>
                <a:lnTo>
                  <a:pt x="970559" y="1374533"/>
                </a:lnTo>
                <a:lnTo>
                  <a:pt x="925652" y="1386903"/>
                </a:lnTo>
                <a:lnTo>
                  <a:pt x="879449" y="1395920"/>
                </a:lnTo>
                <a:lnTo>
                  <a:pt x="832104" y="1401432"/>
                </a:lnTo>
                <a:lnTo>
                  <a:pt x="783755" y="1403299"/>
                </a:lnTo>
                <a:lnTo>
                  <a:pt x="735406" y="1401432"/>
                </a:lnTo>
                <a:lnTo>
                  <a:pt x="688073" y="1395920"/>
                </a:lnTo>
                <a:lnTo>
                  <a:pt x="641870" y="1386903"/>
                </a:lnTo>
                <a:lnTo>
                  <a:pt x="596963" y="1374533"/>
                </a:lnTo>
                <a:lnTo>
                  <a:pt x="553466" y="1358925"/>
                </a:lnTo>
                <a:lnTo>
                  <a:pt x="511530" y="1340231"/>
                </a:lnTo>
                <a:lnTo>
                  <a:pt x="471297" y="1318590"/>
                </a:lnTo>
                <a:lnTo>
                  <a:pt x="432904" y="1294142"/>
                </a:lnTo>
                <a:lnTo>
                  <a:pt x="396494" y="1267028"/>
                </a:lnTo>
                <a:lnTo>
                  <a:pt x="362191" y="1237373"/>
                </a:lnTo>
                <a:lnTo>
                  <a:pt x="330149" y="1205318"/>
                </a:lnTo>
                <a:lnTo>
                  <a:pt x="300494" y="1171028"/>
                </a:lnTo>
                <a:lnTo>
                  <a:pt x="273367" y="1134605"/>
                </a:lnTo>
                <a:lnTo>
                  <a:pt x="248920" y="1096213"/>
                </a:lnTo>
                <a:lnTo>
                  <a:pt x="227279" y="1055979"/>
                </a:lnTo>
                <a:lnTo>
                  <a:pt x="208584" y="1014044"/>
                </a:lnTo>
                <a:lnTo>
                  <a:pt x="192989" y="970559"/>
                </a:lnTo>
                <a:lnTo>
                  <a:pt x="180606" y="925639"/>
                </a:lnTo>
                <a:lnTo>
                  <a:pt x="171589" y="879449"/>
                </a:lnTo>
                <a:lnTo>
                  <a:pt x="166077" y="832104"/>
                </a:lnTo>
                <a:lnTo>
                  <a:pt x="164211" y="783755"/>
                </a:lnTo>
                <a:lnTo>
                  <a:pt x="166077" y="735418"/>
                </a:lnTo>
                <a:lnTo>
                  <a:pt x="171589" y="688086"/>
                </a:lnTo>
                <a:lnTo>
                  <a:pt x="180606" y="641896"/>
                </a:lnTo>
                <a:lnTo>
                  <a:pt x="192989" y="596976"/>
                </a:lnTo>
                <a:lnTo>
                  <a:pt x="208584" y="553491"/>
                </a:lnTo>
                <a:lnTo>
                  <a:pt x="227279" y="511556"/>
                </a:lnTo>
                <a:lnTo>
                  <a:pt x="248920" y="471335"/>
                </a:lnTo>
                <a:lnTo>
                  <a:pt x="273367" y="432930"/>
                </a:lnTo>
                <a:lnTo>
                  <a:pt x="300494" y="396519"/>
                </a:lnTo>
                <a:lnTo>
                  <a:pt x="330149" y="362216"/>
                </a:lnTo>
                <a:lnTo>
                  <a:pt x="362191" y="330161"/>
                </a:lnTo>
                <a:lnTo>
                  <a:pt x="396494" y="300507"/>
                </a:lnTo>
                <a:lnTo>
                  <a:pt x="432904" y="273380"/>
                </a:lnTo>
                <a:lnTo>
                  <a:pt x="471297" y="248932"/>
                </a:lnTo>
                <a:lnTo>
                  <a:pt x="511530" y="227291"/>
                </a:lnTo>
                <a:lnTo>
                  <a:pt x="553466" y="208597"/>
                </a:lnTo>
                <a:lnTo>
                  <a:pt x="596963" y="192989"/>
                </a:lnTo>
                <a:lnTo>
                  <a:pt x="641870" y="180606"/>
                </a:lnTo>
                <a:lnTo>
                  <a:pt x="688073" y="171589"/>
                </a:lnTo>
                <a:lnTo>
                  <a:pt x="735406" y="166077"/>
                </a:lnTo>
                <a:lnTo>
                  <a:pt x="783755" y="164211"/>
                </a:lnTo>
                <a:lnTo>
                  <a:pt x="834809" y="166293"/>
                </a:lnTo>
                <a:lnTo>
                  <a:pt x="884720" y="172427"/>
                </a:lnTo>
                <a:lnTo>
                  <a:pt x="933335" y="182460"/>
                </a:lnTo>
                <a:lnTo>
                  <a:pt x="980478" y="196215"/>
                </a:lnTo>
                <a:lnTo>
                  <a:pt x="1026007" y="213537"/>
                </a:lnTo>
                <a:lnTo>
                  <a:pt x="1069746" y="234264"/>
                </a:lnTo>
                <a:lnTo>
                  <a:pt x="1111529" y="258216"/>
                </a:lnTo>
                <a:lnTo>
                  <a:pt x="1151216" y="285254"/>
                </a:lnTo>
                <a:lnTo>
                  <a:pt x="1188605" y="315188"/>
                </a:lnTo>
                <a:lnTo>
                  <a:pt x="1293698" y="189077"/>
                </a:lnTo>
                <a:lnTo>
                  <a:pt x="1253502" y="156768"/>
                </a:lnTo>
                <a:lnTo>
                  <a:pt x="1211211" y="127101"/>
                </a:lnTo>
                <a:lnTo>
                  <a:pt x="1166952" y="100215"/>
                </a:lnTo>
                <a:lnTo>
                  <a:pt x="1120851" y="76225"/>
                </a:lnTo>
                <a:lnTo>
                  <a:pt x="1073035" y="55270"/>
                </a:lnTo>
                <a:lnTo>
                  <a:pt x="1023620" y="37477"/>
                </a:lnTo>
                <a:lnTo>
                  <a:pt x="972743" y="22987"/>
                </a:lnTo>
                <a:lnTo>
                  <a:pt x="920534" y="11899"/>
                </a:lnTo>
                <a:lnTo>
                  <a:pt x="880173" y="5918"/>
                </a:lnTo>
                <a:lnTo>
                  <a:pt x="816241" y="673"/>
                </a:lnTo>
                <a:lnTo>
                  <a:pt x="783755" y="0"/>
                </a:lnTo>
                <a:lnTo>
                  <a:pt x="755675" y="520"/>
                </a:lnTo>
                <a:lnTo>
                  <a:pt x="686333" y="6045"/>
                </a:lnTo>
                <a:lnTo>
                  <a:pt x="634860" y="14211"/>
                </a:lnTo>
                <a:lnTo>
                  <a:pt x="584530" y="25679"/>
                </a:lnTo>
                <a:lnTo>
                  <a:pt x="535470" y="40335"/>
                </a:lnTo>
                <a:lnTo>
                  <a:pt x="487807" y="58051"/>
                </a:lnTo>
                <a:lnTo>
                  <a:pt x="441655" y="78714"/>
                </a:lnTo>
                <a:lnTo>
                  <a:pt x="397129" y="102222"/>
                </a:lnTo>
                <a:lnTo>
                  <a:pt x="349631" y="131572"/>
                </a:lnTo>
                <a:lnTo>
                  <a:pt x="304444" y="164122"/>
                </a:lnTo>
                <a:lnTo>
                  <a:pt x="271005" y="191503"/>
                </a:lnTo>
                <a:lnTo>
                  <a:pt x="239179" y="220624"/>
                </a:lnTo>
                <a:lnTo>
                  <a:pt x="209003" y="251447"/>
                </a:lnTo>
                <a:lnTo>
                  <a:pt x="180543" y="283908"/>
                </a:lnTo>
                <a:lnTo>
                  <a:pt x="145567" y="329311"/>
                </a:lnTo>
                <a:lnTo>
                  <a:pt x="119265" y="368566"/>
                </a:lnTo>
                <a:lnTo>
                  <a:pt x="95326" y="409422"/>
                </a:lnTo>
                <a:lnTo>
                  <a:pt x="73850" y="451789"/>
                </a:lnTo>
                <a:lnTo>
                  <a:pt x="54927" y="495566"/>
                </a:lnTo>
                <a:lnTo>
                  <a:pt x="32715" y="559485"/>
                </a:lnTo>
                <a:lnTo>
                  <a:pt x="22263" y="598004"/>
                </a:lnTo>
                <a:lnTo>
                  <a:pt x="13779" y="637273"/>
                </a:lnTo>
                <a:lnTo>
                  <a:pt x="5994" y="686955"/>
                </a:lnTo>
                <a:lnTo>
                  <a:pt x="1524" y="734949"/>
                </a:lnTo>
                <a:lnTo>
                  <a:pt x="0" y="783755"/>
                </a:lnTo>
                <a:lnTo>
                  <a:pt x="368" y="807935"/>
                </a:lnTo>
                <a:lnTo>
                  <a:pt x="3289" y="855776"/>
                </a:lnTo>
                <a:lnTo>
                  <a:pt x="13512" y="928941"/>
                </a:lnTo>
                <a:lnTo>
                  <a:pt x="21945" y="968273"/>
                </a:lnTo>
                <a:lnTo>
                  <a:pt x="32359" y="1006843"/>
                </a:lnTo>
                <a:lnTo>
                  <a:pt x="44665" y="1044587"/>
                </a:lnTo>
                <a:lnTo>
                  <a:pt x="73253" y="1114412"/>
                </a:lnTo>
                <a:lnTo>
                  <a:pt x="94640" y="1156804"/>
                </a:lnTo>
                <a:lnTo>
                  <a:pt x="118516" y="1197686"/>
                </a:lnTo>
                <a:lnTo>
                  <a:pt x="144754" y="1236954"/>
                </a:lnTo>
                <a:lnTo>
                  <a:pt x="170484" y="1271181"/>
                </a:lnTo>
                <a:lnTo>
                  <a:pt x="207772" y="1314704"/>
                </a:lnTo>
                <a:lnTo>
                  <a:pt x="237807" y="1345526"/>
                </a:lnTo>
                <a:lnTo>
                  <a:pt x="269481" y="1374673"/>
                </a:lnTo>
                <a:lnTo>
                  <a:pt x="302717" y="1402067"/>
                </a:lnTo>
                <a:lnTo>
                  <a:pt x="347510" y="1434553"/>
                </a:lnTo>
                <a:lnTo>
                  <a:pt x="394589" y="1463890"/>
                </a:lnTo>
                <a:lnTo>
                  <a:pt x="439381" y="1487754"/>
                </a:lnTo>
                <a:lnTo>
                  <a:pt x="485838" y="1508734"/>
                </a:lnTo>
                <a:lnTo>
                  <a:pt x="533831" y="1526705"/>
                </a:lnTo>
                <a:lnTo>
                  <a:pt x="583260" y="1541564"/>
                </a:lnTo>
                <a:lnTo>
                  <a:pt x="633984" y="1553171"/>
                </a:lnTo>
                <a:lnTo>
                  <a:pt x="685888" y="1561414"/>
                </a:lnTo>
                <a:lnTo>
                  <a:pt x="743851" y="1566519"/>
                </a:lnTo>
                <a:lnTo>
                  <a:pt x="783755" y="1567510"/>
                </a:lnTo>
                <a:lnTo>
                  <a:pt x="816241" y="1566837"/>
                </a:lnTo>
                <a:lnTo>
                  <a:pt x="880173" y="1561579"/>
                </a:lnTo>
                <a:lnTo>
                  <a:pt x="967930" y="1545615"/>
                </a:lnTo>
                <a:lnTo>
                  <a:pt x="1014234" y="1532902"/>
                </a:lnTo>
                <a:lnTo>
                  <a:pt x="1059345" y="1517472"/>
                </a:lnTo>
                <a:lnTo>
                  <a:pt x="1103198" y="1499412"/>
                </a:lnTo>
                <a:lnTo>
                  <a:pt x="1145667" y="1478826"/>
                </a:lnTo>
                <a:lnTo>
                  <a:pt x="1186675" y="1455813"/>
                </a:lnTo>
                <a:lnTo>
                  <a:pt x="1226108" y="1430439"/>
                </a:lnTo>
                <a:lnTo>
                  <a:pt x="1263904" y="1402842"/>
                </a:lnTo>
                <a:lnTo>
                  <a:pt x="1299933" y="1373073"/>
                </a:lnTo>
                <a:lnTo>
                  <a:pt x="1334122" y="1341259"/>
                </a:lnTo>
                <a:lnTo>
                  <a:pt x="1366380" y="1307490"/>
                </a:lnTo>
                <a:lnTo>
                  <a:pt x="1396593" y="1271841"/>
                </a:lnTo>
                <a:lnTo>
                  <a:pt x="1424673" y="1234440"/>
                </a:lnTo>
                <a:lnTo>
                  <a:pt x="1450530" y="1195349"/>
                </a:lnTo>
                <a:lnTo>
                  <a:pt x="1474076" y="1154671"/>
                </a:lnTo>
                <a:lnTo>
                  <a:pt x="1495196" y="1112520"/>
                </a:lnTo>
                <a:lnTo>
                  <a:pt x="1513814" y="1068971"/>
                </a:lnTo>
                <a:lnTo>
                  <a:pt x="1529829" y="1024115"/>
                </a:lnTo>
                <a:lnTo>
                  <a:pt x="1543138" y="978077"/>
                </a:lnTo>
                <a:lnTo>
                  <a:pt x="1553667" y="930922"/>
                </a:lnTo>
                <a:lnTo>
                  <a:pt x="1561299" y="882751"/>
                </a:lnTo>
                <a:lnTo>
                  <a:pt x="1565948" y="833666"/>
                </a:lnTo>
                <a:lnTo>
                  <a:pt x="1567510" y="783755"/>
                </a:lnTo>
                <a:close/>
              </a:path>
              <a:path w="1643380" h="1567815">
                <a:moveTo>
                  <a:pt x="1643189" y="103746"/>
                </a:moveTo>
                <a:lnTo>
                  <a:pt x="1641881" y="97243"/>
                </a:lnTo>
                <a:lnTo>
                  <a:pt x="1637461" y="92290"/>
                </a:lnTo>
                <a:lnTo>
                  <a:pt x="1630654" y="90309"/>
                </a:lnTo>
                <a:lnTo>
                  <a:pt x="1478191" y="90309"/>
                </a:lnTo>
                <a:lnTo>
                  <a:pt x="1469821" y="94246"/>
                </a:lnTo>
                <a:lnTo>
                  <a:pt x="748461" y="960272"/>
                </a:lnTo>
                <a:lnTo>
                  <a:pt x="742505" y="967740"/>
                </a:lnTo>
                <a:lnTo>
                  <a:pt x="461594" y="667169"/>
                </a:lnTo>
                <a:lnTo>
                  <a:pt x="455688" y="660603"/>
                </a:lnTo>
                <a:lnTo>
                  <a:pt x="447560" y="657237"/>
                </a:lnTo>
                <a:lnTo>
                  <a:pt x="432041" y="657237"/>
                </a:lnTo>
                <a:lnTo>
                  <a:pt x="424649" y="659942"/>
                </a:lnTo>
                <a:lnTo>
                  <a:pt x="289013" y="789012"/>
                </a:lnTo>
                <a:lnTo>
                  <a:pt x="284048" y="796112"/>
                </a:lnTo>
                <a:lnTo>
                  <a:pt x="282371" y="804303"/>
                </a:lnTo>
                <a:lnTo>
                  <a:pt x="283959" y="812507"/>
                </a:lnTo>
                <a:lnTo>
                  <a:pt x="288848" y="819708"/>
                </a:lnTo>
                <a:lnTo>
                  <a:pt x="610120" y="1129817"/>
                </a:lnTo>
                <a:lnTo>
                  <a:pt x="744689" y="1259700"/>
                </a:lnTo>
                <a:lnTo>
                  <a:pt x="752157" y="1262418"/>
                </a:lnTo>
                <a:lnTo>
                  <a:pt x="759548" y="1262418"/>
                </a:lnTo>
                <a:lnTo>
                  <a:pt x="1640674" y="110337"/>
                </a:lnTo>
                <a:lnTo>
                  <a:pt x="1643189" y="103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178</Words>
  <Application>Microsoft Macintosh PowerPoint</Application>
  <PresentationFormat>Custom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Helvetica</vt:lpstr>
      <vt:lpstr>Office Theme</vt:lpstr>
      <vt:lpstr>PowerPoint Presentation</vt:lpstr>
      <vt:lpstr>Did you know?</vt:lpstr>
      <vt:lpstr>Sign up to be</vt:lpstr>
      <vt:lpstr>Did you know?</vt:lpstr>
      <vt:lpstr>Did you know?</vt:lpstr>
      <vt:lpstr>Did you know?</vt:lpstr>
      <vt:lpstr>PowerPoint Presentation</vt:lpstr>
      <vt:lpstr>Did you know?</vt:lpstr>
      <vt:lpstr>Did you know?</vt:lpstr>
      <vt:lpstr>Did you know?</vt:lpstr>
      <vt:lpstr>PowerPoint Presentation</vt:lpstr>
      <vt:lpstr>Did you know? WE MAINTAIN</vt:lpstr>
      <vt:lpstr>Register to vote</vt:lpstr>
      <vt:lpstr>PowerPoint Presentation</vt:lpstr>
      <vt:lpstr>One week to</vt:lpstr>
      <vt:lpstr>When to expect results</vt:lpstr>
      <vt:lpstr>Did you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Amelia McClain</cp:lastModifiedBy>
  <cp:revision>1</cp:revision>
  <dcterms:created xsi:type="dcterms:W3CDTF">2024-10-17T05:04:10Z</dcterms:created>
  <dcterms:modified xsi:type="dcterms:W3CDTF">2024-10-17T05:18:37Z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2024-10-17T00:00:00Z</vt:filetime>
  </property>
  <property fmtid="{D5CDD505-2E9C-101B-9397-08002B2CF9AE}" pid="5" name="Producer">
    <vt:lpwstr>Adobe PDF Library 17.0</vt:lpwstr>
  </property>
</Properties>
</file>