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C1D7E6F-AE03-4D71-9A78-505F704BD555}">
  <a:tblStyle styleId="{CC1D7E6F-AE03-4D71-9A78-505F704BD5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4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0f46f45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0f46f45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0f46f458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0f46f45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ba17aa3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3ba17aa3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ba17aa39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3ba17aa39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98692" y="4055000"/>
            <a:ext cx="1243274" cy="96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6" name="Google Shape;76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0" name="Google Shape;20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Google Shape;22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" name="Google Shape;26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7" name="Google Shape;27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" name="Google Shape;29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" name="Google Shape;34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5" name="Google Shape;35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" name="Google Shape;37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" name="Google Shape;43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4" name="Google Shape;44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" name="Google Shape;50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1" name="Google Shape;51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" name="Google Shape;53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8" name="Google Shape;58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5" name="Google Shape;65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Shared Expectations for Meaningful Observation</a:t>
            </a:r>
            <a:endParaRPr b="1"/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20XX [General] Election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Shared Expectations</a:t>
            </a:r>
            <a:endParaRPr b="1"/>
          </a:p>
        </p:txBody>
      </p:sp>
      <p:graphicFrame>
        <p:nvGraphicFramePr>
          <p:cNvPr id="94" name="Google Shape;94;p14"/>
          <p:cNvGraphicFramePr/>
          <p:nvPr/>
        </p:nvGraphicFramePr>
        <p:xfrm>
          <a:off x="952500" y="18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{CC1D7E6F-AE03-4D71-9A78-505F704BD555}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Observes can expect: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Election officials should strive to provide: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 safe and secure </a:t>
                      </a:r>
                      <a:r>
                        <a:rPr lang="en"/>
                        <a:t>environment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A safe and secure environment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Practical information provided in advance to understand what they are observing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Practical information in advance so observers understand what they are observing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Comprehensive opportunities to observe all relevant activities within the limitations set by law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Comprehensive observation of all relevant activities within the limitations set by law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Reasonable proximity or access to confirm process compliance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Opportunities to confirm adherence to process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Shared Expectations</a:t>
            </a:r>
            <a:endParaRPr b="1"/>
          </a:p>
        </p:txBody>
      </p:sp>
      <p:graphicFrame>
        <p:nvGraphicFramePr>
          <p:cNvPr id="100" name="Google Shape;100;p15"/>
          <p:cNvGraphicFramePr/>
          <p:nvPr/>
        </p:nvGraphicFramePr>
        <p:xfrm>
          <a:off x="881150" y="18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{CC1D7E6F-AE03-4D71-9A78-505F704BD555}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Observes can expect: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Election officials should strive to provide: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 main point of contact to whom they can ask relevant questions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 main point of contact who can answer relevant questions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Answers to relevant questions or concerns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Answers to relevant questions or concerns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Respectful </a:t>
                      </a:r>
                      <a:r>
                        <a:rPr lang="en"/>
                        <a:t>treatment</a:t>
                      </a:r>
                      <a:r>
                        <a:rPr lang="en"/>
                        <a:t> from other observers nd election workers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 respectful and secure </a:t>
                      </a:r>
                      <a:r>
                        <a:rPr lang="en"/>
                        <a:t>environment for observation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Shared Expectations</a:t>
            </a:r>
            <a:endParaRPr b="1"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25050" y="18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{CC1D7E6F-AE03-4D71-9A78-505F704BD555}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Election officials can expect: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Observers should: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Safety and security when conducting election activities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Support a safe and secure </a:t>
                      </a:r>
                      <a:r>
                        <a:rPr lang="en"/>
                        <a:t>environment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Good faith from observer toward the process as administered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Act in good faith toward the process as </a:t>
                      </a:r>
                      <a:r>
                        <a:rPr lang="en"/>
                        <a:t>administered</a:t>
                      </a:r>
                      <a:r>
                        <a:rPr lang="en"/>
                        <a:t>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002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Respect for the legal limitations of observation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Accept the legal limitations of observation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A work </a:t>
                      </a:r>
                      <a:r>
                        <a:rPr lang="en"/>
                        <a:t>environment</a:t>
                      </a:r>
                      <a:r>
                        <a:rPr lang="en"/>
                        <a:t> free from obstruction or disruption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/>
                        <a:t>Observe without obstruction or disruption of operations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565E52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565E52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