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10058400" cx="7772400"/>
  <p:notesSz cx="6858000" cy="9144000"/>
  <p:embeddedFontLst>
    <p:embeddedFont>
      <p:font typeface="Play"/>
      <p:regular r:id="rId13"/>
      <p:bold r:id="rId14"/>
    </p:embeddedFont>
    <p:embeddedFont>
      <p:font typeface="DM Sans Medium"/>
      <p:regular r:id="rId15"/>
      <p:bold r:id="rId16"/>
      <p:italic r:id="rId17"/>
      <p:boldItalic r:id="rId18"/>
    </p:embeddedFont>
    <p:embeddedFont>
      <p:font typeface="Montserrat"/>
      <p:regular r:id="rId19"/>
      <p:bold r:id="rId20"/>
      <p:italic r:id="rId21"/>
      <p:boldItalic r:id="rId22"/>
    </p:embeddedFont>
    <p:embeddedFont>
      <p:font typeface="DM Sans Black"/>
      <p:bold r:id="rId23"/>
      <p:boldItalic r:id="rId24"/>
    </p:embeddedFont>
    <p:embeddedFont>
      <p:font typeface="Bitter"/>
      <p:regular r:id="rId25"/>
      <p:bold r:id="rId26"/>
      <p:italic r:id="rId27"/>
      <p:boldItalic r:id="rId28"/>
    </p:embeddedFont>
    <p:embeddedFont>
      <p:font typeface="DM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grfeEQM9DvzqAZxTGkBe9xp4aY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DMSansBlack-boldItalic.fntdata"/><Relationship Id="rId23" Type="http://schemas.openxmlformats.org/officeDocument/2006/relationships/font" Target="fonts/DMSansBlack-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itter-bold.fntdata"/><Relationship Id="rId25" Type="http://schemas.openxmlformats.org/officeDocument/2006/relationships/font" Target="fonts/Bitter-regular.fntdata"/><Relationship Id="rId28" Type="http://schemas.openxmlformats.org/officeDocument/2006/relationships/font" Target="fonts/Bitter-boldItalic.fntdata"/><Relationship Id="rId27" Type="http://schemas.openxmlformats.org/officeDocument/2006/relationships/font" Target="fonts/Bitter-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DM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DMSans-italic.fntdata"/><Relationship Id="rId30" Type="http://schemas.openxmlformats.org/officeDocument/2006/relationships/font" Target="fonts/DMSans-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DMSans-boldItalic.fntdata"/><Relationship Id="rId13" Type="http://schemas.openxmlformats.org/officeDocument/2006/relationships/font" Target="fonts/Play-regular.fntdata"/><Relationship Id="rId12" Type="http://schemas.openxmlformats.org/officeDocument/2006/relationships/slide" Target="slides/slide8.xml"/><Relationship Id="rId15" Type="http://schemas.openxmlformats.org/officeDocument/2006/relationships/font" Target="fonts/DMSansMedium-regular.fntdata"/><Relationship Id="rId14" Type="http://schemas.openxmlformats.org/officeDocument/2006/relationships/font" Target="fonts/Play-bold.fntdata"/><Relationship Id="rId17" Type="http://schemas.openxmlformats.org/officeDocument/2006/relationships/font" Target="fonts/DMSansMedium-italic.fntdata"/><Relationship Id="rId16" Type="http://schemas.openxmlformats.org/officeDocument/2006/relationships/font" Target="fonts/DMSansMedium-bold.fntdata"/><Relationship Id="rId19" Type="http://schemas.openxmlformats.org/officeDocument/2006/relationships/font" Target="fonts/Montserrat-regular.fntdata"/><Relationship Id="rId18" Type="http://schemas.openxmlformats.org/officeDocument/2006/relationships/font" Target="fonts/DMSans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0"/>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18" name="Google Shape;18;p10"/>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9"/>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Play"/>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9"/>
          <p:cNvSpPr/>
          <p:nvPr>
            <p:ph idx="2" type="pic"/>
          </p:nvPr>
        </p:nvSpPr>
        <p:spPr>
          <a:xfrm>
            <a:off x="3304282" y="1448226"/>
            <a:ext cx="3934778" cy="7147983"/>
          </a:xfrm>
          <a:prstGeom prst="rect">
            <a:avLst/>
          </a:prstGeom>
          <a:noFill/>
          <a:ln>
            <a:noFill/>
          </a:ln>
        </p:spPr>
      </p:sp>
      <p:sp>
        <p:nvSpPr>
          <p:cNvPr id="72" name="Google Shape;72;p19"/>
          <p:cNvSpPr txBox="1"/>
          <p:nvPr>
            <p:ph idx="1" type="body"/>
          </p:nvPr>
        </p:nvSpPr>
        <p:spPr>
          <a:xfrm>
            <a:off x="535365" y="3017520"/>
            <a:ext cx="2506801" cy="55903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73" name="Google Shape;73;p19"/>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9"/>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0"/>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0"/>
          <p:cNvSpPr txBox="1"/>
          <p:nvPr>
            <p:ph idx="1" type="body"/>
          </p:nvPr>
        </p:nvSpPr>
        <p:spPr>
          <a:xfrm rot="5400000">
            <a:off x="695219" y="2516718"/>
            <a:ext cx="6381962" cy="67036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79" name="Google Shape;79;p20"/>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0"/>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1"/>
          <p:cNvSpPr txBox="1"/>
          <p:nvPr>
            <p:ph type="title"/>
          </p:nvPr>
        </p:nvSpPr>
        <p:spPr>
          <a:xfrm rot="5400000">
            <a:off x="2138071" y="3959569"/>
            <a:ext cx="8524029" cy="16759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1"/>
          <p:cNvSpPr txBox="1"/>
          <p:nvPr>
            <p:ph idx="1" type="body"/>
          </p:nvPr>
        </p:nvSpPr>
        <p:spPr>
          <a:xfrm rot="5400000">
            <a:off x="-1262353" y="2332223"/>
            <a:ext cx="8524029" cy="49306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85" name="Google Shape;85;p21"/>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1"/>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Play"/>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1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24" name="Google Shape;24;p11"/>
          <p:cNvSpPr txBox="1"/>
          <p:nvPr>
            <p:ph idx="12" type="sldNum"/>
          </p:nvPr>
        </p:nvSpPr>
        <p:spPr>
          <a:xfrm>
            <a:off x="175" y="9465925"/>
            <a:ext cx="7668000" cy="32610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B1651B"/>
              </a:buClr>
              <a:buSzPts val="2100"/>
              <a:buFont typeface="Montserrat"/>
              <a:buNone/>
              <a:defRPr b="1" i="0" sz="2100" u="none" cap="none" strike="noStrike">
                <a:solidFill>
                  <a:srgbClr val="B1651B"/>
                </a:solidFill>
                <a:latin typeface="Montserrat"/>
                <a:ea typeface="Montserrat"/>
                <a:cs typeface="Montserrat"/>
                <a:sym typeface="Montserrat"/>
              </a:defRPr>
            </a:lvl1pPr>
            <a:lvl2pPr indent="0" lvl="1" marL="0" marR="0" algn="ctr">
              <a:spcBef>
                <a:spcPts val="0"/>
              </a:spcBef>
              <a:spcAft>
                <a:spcPts val="0"/>
              </a:spcAft>
              <a:buClr>
                <a:srgbClr val="B1651B"/>
              </a:buClr>
              <a:buSzPts val="2100"/>
              <a:buFont typeface="Montserrat"/>
              <a:buNone/>
              <a:defRPr b="1" i="0" sz="2100" u="none" cap="none" strike="noStrike">
                <a:solidFill>
                  <a:srgbClr val="B1651B"/>
                </a:solidFill>
                <a:latin typeface="Montserrat"/>
                <a:ea typeface="Montserrat"/>
                <a:cs typeface="Montserrat"/>
                <a:sym typeface="Montserrat"/>
              </a:defRPr>
            </a:lvl2pPr>
            <a:lvl3pPr indent="0" lvl="2" marL="0" marR="0" algn="ctr">
              <a:spcBef>
                <a:spcPts val="0"/>
              </a:spcBef>
              <a:spcAft>
                <a:spcPts val="0"/>
              </a:spcAft>
              <a:buClr>
                <a:srgbClr val="B1651B"/>
              </a:buClr>
              <a:buSzPts val="2100"/>
              <a:buFont typeface="Montserrat"/>
              <a:buNone/>
              <a:defRPr b="1" i="0" sz="2100" u="none" cap="none" strike="noStrike">
                <a:solidFill>
                  <a:srgbClr val="B1651B"/>
                </a:solidFill>
                <a:latin typeface="Montserrat"/>
                <a:ea typeface="Montserrat"/>
                <a:cs typeface="Montserrat"/>
                <a:sym typeface="Montserrat"/>
              </a:defRPr>
            </a:lvl3pPr>
            <a:lvl4pPr indent="0" lvl="3" marL="0" marR="0" algn="ctr">
              <a:spcBef>
                <a:spcPts val="0"/>
              </a:spcBef>
              <a:spcAft>
                <a:spcPts val="0"/>
              </a:spcAft>
              <a:buClr>
                <a:srgbClr val="B1651B"/>
              </a:buClr>
              <a:buSzPts val="2100"/>
              <a:buFont typeface="Montserrat"/>
              <a:buNone/>
              <a:defRPr b="1" i="0" sz="2100" u="none" cap="none" strike="noStrike">
                <a:solidFill>
                  <a:srgbClr val="B1651B"/>
                </a:solidFill>
                <a:latin typeface="Montserrat"/>
                <a:ea typeface="Montserrat"/>
                <a:cs typeface="Montserrat"/>
                <a:sym typeface="Montserrat"/>
              </a:defRPr>
            </a:lvl4pPr>
            <a:lvl5pPr indent="0" lvl="4" marL="0" marR="0" algn="ctr">
              <a:spcBef>
                <a:spcPts val="0"/>
              </a:spcBef>
              <a:spcAft>
                <a:spcPts val="0"/>
              </a:spcAft>
              <a:buClr>
                <a:srgbClr val="B1651B"/>
              </a:buClr>
              <a:buSzPts val="2100"/>
              <a:buFont typeface="Montserrat"/>
              <a:buNone/>
              <a:defRPr b="1" i="0" sz="2100" u="none" cap="none" strike="noStrike">
                <a:solidFill>
                  <a:srgbClr val="B1651B"/>
                </a:solidFill>
                <a:latin typeface="Montserrat"/>
                <a:ea typeface="Montserrat"/>
                <a:cs typeface="Montserrat"/>
                <a:sym typeface="Montserrat"/>
              </a:defRPr>
            </a:lvl5pPr>
            <a:lvl6pPr indent="0" lvl="5" marL="0" marR="0" algn="ctr">
              <a:spcBef>
                <a:spcPts val="0"/>
              </a:spcBef>
              <a:spcAft>
                <a:spcPts val="0"/>
              </a:spcAft>
              <a:buClr>
                <a:srgbClr val="B1651B"/>
              </a:buClr>
              <a:buSzPts val="2100"/>
              <a:buFont typeface="Montserrat"/>
              <a:buNone/>
              <a:defRPr b="1" i="0" sz="2100" u="none" cap="none" strike="noStrike">
                <a:solidFill>
                  <a:srgbClr val="B1651B"/>
                </a:solidFill>
                <a:latin typeface="Montserrat"/>
                <a:ea typeface="Montserrat"/>
                <a:cs typeface="Montserrat"/>
                <a:sym typeface="Montserrat"/>
              </a:defRPr>
            </a:lvl6pPr>
            <a:lvl7pPr indent="0" lvl="6" marL="0" marR="0" algn="ctr">
              <a:spcBef>
                <a:spcPts val="0"/>
              </a:spcBef>
              <a:spcAft>
                <a:spcPts val="0"/>
              </a:spcAft>
              <a:buClr>
                <a:srgbClr val="B1651B"/>
              </a:buClr>
              <a:buSzPts val="2100"/>
              <a:buFont typeface="Montserrat"/>
              <a:buNone/>
              <a:defRPr b="1" i="0" sz="2100" u="none" cap="none" strike="noStrike">
                <a:solidFill>
                  <a:srgbClr val="B1651B"/>
                </a:solidFill>
                <a:latin typeface="Montserrat"/>
                <a:ea typeface="Montserrat"/>
                <a:cs typeface="Montserrat"/>
                <a:sym typeface="Montserrat"/>
              </a:defRPr>
            </a:lvl7pPr>
            <a:lvl8pPr indent="0" lvl="7" marL="0" marR="0" algn="ctr">
              <a:spcBef>
                <a:spcPts val="0"/>
              </a:spcBef>
              <a:spcAft>
                <a:spcPts val="0"/>
              </a:spcAft>
              <a:buClr>
                <a:srgbClr val="B1651B"/>
              </a:buClr>
              <a:buSzPts val="2100"/>
              <a:buFont typeface="Montserrat"/>
              <a:buNone/>
              <a:defRPr b="1" i="0" sz="2100" u="none" cap="none" strike="noStrike">
                <a:solidFill>
                  <a:srgbClr val="B1651B"/>
                </a:solidFill>
                <a:latin typeface="Montserrat"/>
                <a:ea typeface="Montserrat"/>
                <a:cs typeface="Montserrat"/>
                <a:sym typeface="Montserrat"/>
              </a:defRPr>
            </a:lvl8pPr>
            <a:lvl9pPr indent="0" lvl="8" marL="0" marR="0" algn="ctr">
              <a:spcBef>
                <a:spcPts val="0"/>
              </a:spcBef>
              <a:spcAft>
                <a:spcPts val="0"/>
              </a:spcAft>
              <a:buClr>
                <a:srgbClr val="B1651B"/>
              </a:buClr>
              <a:buSzPts val="2100"/>
              <a:buFont typeface="Montserrat"/>
              <a:buNone/>
              <a:defRPr b="1" i="0" sz="2100" u="none" cap="none" strike="noStrike">
                <a:solidFill>
                  <a:srgbClr val="B1651B"/>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2"/>
          <p:cNvSpPr txBox="1"/>
          <p:nvPr>
            <p:ph type="ctrTitle"/>
          </p:nvPr>
        </p:nvSpPr>
        <p:spPr>
          <a:xfrm>
            <a:off x="582930" y="1646133"/>
            <a:ext cx="6606540" cy="35018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100"/>
              <a:buFont typeface="Play"/>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2"/>
          <p:cNvSpPr txBox="1"/>
          <p:nvPr>
            <p:ph idx="1" type="subTitle"/>
          </p:nvPr>
        </p:nvSpPr>
        <p:spPr>
          <a:xfrm>
            <a:off x="971550" y="5282989"/>
            <a:ext cx="5829300" cy="242845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p:txBody>
      </p:sp>
      <p:sp>
        <p:nvSpPr>
          <p:cNvPr id="28" name="Google Shape;28;p1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2"/>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3"/>
          <p:cNvSpPr txBox="1"/>
          <p:nvPr>
            <p:ph type="title"/>
          </p:nvPr>
        </p:nvSpPr>
        <p:spPr>
          <a:xfrm>
            <a:off x="530305" y="2507618"/>
            <a:ext cx="6703695" cy="41840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100"/>
              <a:buFont typeface="Play"/>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3"/>
          <p:cNvSpPr txBox="1"/>
          <p:nvPr>
            <p:ph idx="1" type="body"/>
          </p:nvPr>
        </p:nvSpPr>
        <p:spPr>
          <a:xfrm>
            <a:off x="530305" y="6731215"/>
            <a:ext cx="6703695" cy="22002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rgbClr val="757575"/>
              </a:buClr>
              <a:buSzPts val="2040"/>
              <a:buNone/>
              <a:defRPr sz="2040">
                <a:solidFill>
                  <a:srgbClr val="757575"/>
                </a:solidFill>
              </a:defRPr>
            </a:lvl1pPr>
            <a:lvl2pPr indent="-228600" lvl="1" marL="914400" algn="l">
              <a:lnSpc>
                <a:spcPct val="90000"/>
              </a:lnSpc>
              <a:spcBef>
                <a:spcPts val="425"/>
              </a:spcBef>
              <a:spcAft>
                <a:spcPts val="0"/>
              </a:spcAft>
              <a:buClr>
                <a:srgbClr val="757575"/>
              </a:buClr>
              <a:buSzPts val="1700"/>
              <a:buNone/>
              <a:defRPr sz="1700">
                <a:solidFill>
                  <a:srgbClr val="757575"/>
                </a:solidFill>
              </a:defRPr>
            </a:lvl2pPr>
            <a:lvl3pPr indent="-228600" lvl="2" marL="1371600" algn="l">
              <a:lnSpc>
                <a:spcPct val="90000"/>
              </a:lnSpc>
              <a:spcBef>
                <a:spcPts val="425"/>
              </a:spcBef>
              <a:spcAft>
                <a:spcPts val="0"/>
              </a:spcAft>
              <a:buClr>
                <a:srgbClr val="757575"/>
              </a:buClr>
              <a:buSzPts val="1530"/>
              <a:buNone/>
              <a:defRPr sz="1530">
                <a:solidFill>
                  <a:srgbClr val="757575"/>
                </a:solidFill>
              </a:defRPr>
            </a:lvl3pPr>
            <a:lvl4pPr indent="-228600" lvl="3" marL="1828800" algn="l">
              <a:lnSpc>
                <a:spcPct val="90000"/>
              </a:lnSpc>
              <a:spcBef>
                <a:spcPts val="425"/>
              </a:spcBef>
              <a:spcAft>
                <a:spcPts val="0"/>
              </a:spcAft>
              <a:buClr>
                <a:srgbClr val="757575"/>
              </a:buClr>
              <a:buSzPts val="1360"/>
              <a:buNone/>
              <a:defRPr sz="1360">
                <a:solidFill>
                  <a:srgbClr val="757575"/>
                </a:solidFill>
              </a:defRPr>
            </a:lvl4pPr>
            <a:lvl5pPr indent="-228600" lvl="4" marL="2286000" algn="l">
              <a:lnSpc>
                <a:spcPct val="90000"/>
              </a:lnSpc>
              <a:spcBef>
                <a:spcPts val="425"/>
              </a:spcBef>
              <a:spcAft>
                <a:spcPts val="0"/>
              </a:spcAft>
              <a:buClr>
                <a:srgbClr val="757575"/>
              </a:buClr>
              <a:buSzPts val="1360"/>
              <a:buNone/>
              <a:defRPr sz="1360">
                <a:solidFill>
                  <a:srgbClr val="757575"/>
                </a:solidFill>
              </a:defRPr>
            </a:lvl5pPr>
            <a:lvl6pPr indent="-228600" lvl="5" marL="2743200" algn="l">
              <a:lnSpc>
                <a:spcPct val="90000"/>
              </a:lnSpc>
              <a:spcBef>
                <a:spcPts val="425"/>
              </a:spcBef>
              <a:spcAft>
                <a:spcPts val="0"/>
              </a:spcAft>
              <a:buClr>
                <a:srgbClr val="757575"/>
              </a:buClr>
              <a:buSzPts val="1360"/>
              <a:buNone/>
              <a:defRPr sz="1360">
                <a:solidFill>
                  <a:srgbClr val="757575"/>
                </a:solidFill>
              </a:defRPr>
            </a:lvl6pPr>
            <a:lvl7pPr indent="-228600" lvl="6" marL="3200400" algn="l">
              <a:lnSpc>
                <a:spcPct val="90000"/>
              </a:lnSpc>
              <a:spcBef>
                <a:spcPts val="425"/>
              </a:spcBef>
              <a:spcAft>
                <a:spcPts val="0"/>
              </a:spcAft>
              <a:buClr>
                <a:srgbClr val="757575"/>
              </a:buClr>
              <a:buSzPts val="1360"/>
              <a:buNone/>
              <a:defRPr sz="1360">
                <a:solidFill>
                  <a:srgbClr val="757575"/>
                </a:solidFill>
              </a:defRPr>
            </a:lvl7pPr>
            <a:lvl8pPr indent="-228600" lvl="7" marL="3657600" algn="l">
              <a:lnSpc>
                <a:spcPct val="90000"/>
              </a:lnSpc>
              <a:spcBef>
                <a:spcPts val="425"/>
              </a:spcBef>
              <a:spcAft>
                <a:spcPts val="0"/>
              </a:spcAft>
              <a:buClr>
                <a:srgbClr val="757575"/>
              </a:buClr>
              <a:buSzPts val="1360"/>
              <a:buNone/>
              <a:defRPr sz="1360">
                <a:solidFill>
                  <a:srgbClr val="757575"/>
                </a:solidFill>
              </a:defRPr>
            </a:lvl8pPr>
            <a:lvl9pPr indent="-228600" lvl="8" marL="4114800" algn="l">
              <a:lnSpc>
                <a:spcPct val="90000"/>
              </a:lnSpc>
              <a:spcBef>
                <a:spcPts val="425"/>
              </a:spcBef>
              <a:spcAft>
                <a:spcPts val="0"/>
              </a:spcAft>
              <a:buClr>
                <a:srgbClr val="757575"/>
              </a:buClr>
              <a:buSzPts val="1360"/>
              <a:buNone/>
              <a:defRPr sz="1360">
                <a:solidFill>
                  <a:srgbClr val="757575"/>
                </a:solidFill>
              </a:defRPr>
            </a:lvl9pPr>
          </a:lstStyle>
          <a:p/>
        </p:txBody>
      </p:sp>
      <p:sp>
        <p:nvSpPr>
          <p:cNvPr id="34" name="Google Shape;34;p13"/>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3"/>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4"/>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4"/>
          <p:cNvSpPr txBox="1"/>
          <p:nvPr>
            <p:ph idx="1" type="body"/>
          </p:nvPr>
        </p:nvSpPr>
        <p:spPr>
          <a:xfrm>
            <a:off x="534353" y="2677584"/>
            <a:ext cx="3303270"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0" name="Google Shape;40;p14"/>
          <p:cNvSpPr txBox="1"/>
          <p:nvPr>
            <p:ph idx="2" type="body"/>
          </p:nvPr>
        </p:nvSpPr>
        <p:spPr>
          <a:xfrm>
            <a:off x="3934778" y="2677584"/>
            <a:ext cx="3303270"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1" name="Google Shape;41;p14"/>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4"/>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5"/>
          <p:cNvSpPr txBox="1"/>
          <p:nvPr>
            <p:ph type="title"/>
          </p:nvPr>
        </p:nvSpPr>
        <p:spPr>
          <a:xfrm>
            <a:off x="535365"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5"/>
          <p:cNvSpPr txBox="1"/>
          <p:nvPr>
            <p:ph idx="1" type="body"/>
          </p:nvPr>
        </p:nvSpPr>
        <p:spPr>
          <a:xfrm>
            <a:off x="535366" y="2465706"/>
            <a:ext cx="3288089" cy="120840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7" name="Google Shape;47;p15"/>
          <p:cNvSpPr txBox="1"/>
          <p:nvPr>
            <p:ph idx="2" type="body"/>
          </p:nvPr>
        </p:nvSpPr>
        <p:spPr>
          <a:xfrm>
            <a:off x="535366" y="3674110"/>
            <a:ext cx="3288089" cy="54040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8" name="Google Shape;48;p15"/>
          <p:cNvSpPr txBox="1"/>
          <p:nvPr>
            <p:ph idx="3" type="body"/>
          </p:nvPr>
        </p:nvSpPr>
        <p:spPr>
          <a:xfrm>
            <a:off x="3934778" y="2465706"/>
            <a:ext cx="3304282" cy="120840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9" name="Google Shape;49;p15"/>
          <p:cNvSpPr txBox="1"/>
          <p:nvPr>
            <p:ph idx="4" type="body"/>
          </p:nvPr>
        </p:nvSpPr>
        <p:spPr>
          <a:xfrm>
            <a:off x="3934778" y="3674110"/>
            <a:ext cx="3304282" cy="54040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50" name="Google Shape;50;p15"/>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5"/>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6"/>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6"/>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6"/>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6"/>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7"/>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7"/>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8"/>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Play"/>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8"/>
          <p:cNvSpPr txBox="1"/>
          <p:nvPr>
            <p:ph idx="1" type="body"/>
          </p:nvPr>
        </p:nvSpPr>
        <p:spPr>
          <a:xfrm>
            <a:off x="3304282" y="1448226"/>
            <a:ext cx="3934778" cy="7147983"/>
          </a:xfrm>
          <a:prstGeom prst="rect">
            <a:avLst/>
          </a:prstGeom>
          <a:noFill/>
          <a:ln>
            <a:noFill/>
          </a:ln>
        </p:spPr>
        <p:txBody>
          <a:bodyPr anchorCtr="0" anchor="t" bIns="45700" lIns="91425" spcFirstLastPara="1" rIns="91425" wrap="square" tIns="45700">
            <a:normAutofit/>
          </a:bodyPr>
          <a:lstStyle>
            <a:lvl1pPr indent="-401320" lvl="0" marL="457200" algn="l">
              <a:lnSpc>
                <a:spcPct val="90000"/>
              </a:lnSpc>
              <a:spcBef>
                <a:spcPts val="850"/>
              </a:spcBef>
              <a:spcAft>
                <a:spcPts val="0"/>
              </a:spcAft>
              <a:buClr>
                <a:schemeClr val="dk1"/>
              </a:buClr>
              <a:buSzPts val="2720"/>
              <a:buChar char="•"/>
              <a:defRPr sz="2720"/>
            </a:lvl1pPr>
            <a:lvl2pPr indent="-379730" lvl="1" marL="914400" algn="l">
              <a:lnSpc>
                <a:spcPct val="90000"/>
              </a:lnSpc>
              <a:spcBef>
                <a:spcPts val="425"/>
              </a:spcBef>
              <a:spcAft>
                <a:spcPts val="0"/>
              </a:spcAft>
              <a:buClr>
                <a:schemeClr val="dk1"/>
              </a:buClr>
              <a:buSzPts val="2380"/>
              <a:buChar char="•"/>
              <a:defRPr sz="2380"/>
            </a:lvl2pPr>
            <a:lvl3pPr indent="-358139" lvl="2" marL="1371600" algn="l">
              <a:lnSpc>
                <a:spcPct val="90000"/>
              </a:lnSpc>
              <a:spcBef>
                <a:spcPts val="425"/>
              </a:spcBef>
              <a:spcAft>
                <a:spcPts val="0"/>
              </a:spcAft>
              <a:buClr>
                <a:schemeClr val="dk1"/>
              </a:buClr>
              <a:buSzPts val="2040"/>
              <a:buChar char="•"/>
              <a:defRPr sz="2040"/>
            </a:lvl3pPr>
            <a:lvl4pPr indent="-336550" lvl="3" marL="1828800" algn="l">
              <a:lnSpc>
                <a:spcPct val="90000"/>
              </a:lnSpc>
              <a:spcBef>
                <a:spcPts val="425"/>
              </a:spcBef>
              <a:spcAft>
                <a:spcPts val="0"/>
              </a:spcAft>
              <a:buClr>
                <a:schemeClr val="dk1"/>
              </a:buClr>
              <a:buSzPts val="1700"/>
              <a:buChar char="•"/>
              <a:defRPr sz="1700"/>
            </a:lvl4pPr>
            <a:lvl5pPr indent="-336550" lvl="4" marL="2286000" algn="l">
              <a:lnSpc>
                <a:spcPct val="90000"/>
              </a:lnSpc>
              <a:spcBef>
                <a:spcPts val="425"/>
              </a:spcBef>
              <a:spcAft>
                <a:spcPts val="0"/>
              </a:spcAft>
              <a:buClr>
                <a:schemeClr val="dk1"/>
              </a:buClr>
              <a:buSzPts val="1700"/>
              <a:buChar char="•"/>
              <a:defRPr sz="1700"/>
            </a:lvl5pPr>
            <a:lvl6pPr indent="-336550" lvl="5" marL="2743200" algn="l">
              <a:lnSpc>
                <a:spcPct val="90000"/>
              </a:lnSpc>
              <a:spcBef>
                <a:spcPts val="425"/>
              </a:spcBef>
              <a:spcAft>
                <a:spcPts val="0"/>
              </a:spcAft>
              <a:buClr>
                <a:schemeClr val="dk1"/>
              </a:buClr>
              <a:buSzPts val="1700"/>
              <a:buChar char="•"/>
              <a:defRPr sz="1700"/>
            </a:lvl6pPr>
            <a:lvl7pPr indent="-336550" lvl="6" marL="3200400" algn="l">
              <a:lnSpc>
                <a:spcPct val="90000"/>
              </a:lnSpc>
              <a:spcBef>
                <a:spcPts val="425"/>
              </a:spcBef>
              <a:spcAft>
                <a:spcPts val="0"/>
              </a:spcAft>
              <a:buClr>
                <a:schemeClr val="dk1"/>
              </a:buClr>
              <a:buSzPts val="1700"/>
              <a:buChar char="•"/>
              <a:defRPr sz="1700"/>
            </a:lvl7pPr>
            <a:lvl8pPr indent="-336550" lvl="7" marL="3657600" algn="l">
              <a:lnSpc>
                <a:spcPct val="90000"/>
              </a:lnSpc>
              <a:spcBef>
                <a:spcPts val="425"/>
              </a:spcBef>
              <a:spcAft>
                <a:spcPts val="0"/>
              </a:spcAft>
              <a:buClr>
                <a:schemeClr val="dk1"/>
              </a:buClr>
              <a:buSzPts val="1700"/>
              <a:buChar char="•"/>
              <a:defRPr sz="1700"/>
            </a:lvl8pPr>
            <a:lvl9pPr indent="-336550" lvl="8" marL="4114800" algn="l">
              <a:lnSpc>
                <a:spcPct val="90000"/>
              </a:lnSpc>
              <a:spcBef>
                <a:spcPts val="425"/>
              </a:spcBef>
              <a:spcAft>
                <a:spcPts val="0"/>
              </a:spcAft>
              <a:buClr>
                <a:schemeClr val="dk1"/>
              </a:buClr>
              <a:buSzPts val="1700"/>
              <a:buChar char="•"/>
              <a:defRPr sz="1700"/>
            </a:lvl9pPr>
          </a:lstStyle>
          <a:p/>
        </p:txBody>
      </p:sp>
      <p:sp>
        <p:nvSpPr>
          <p:cNvPr id="65" name="Google Shape;65;p18"/>
          <p:cNvSpPr txBox="1"/>
          <p:nvPr>
            <p:ph idx="2" type="body"/>
          </p:nvPr>
        </p:nvSpPr>
        <p:spPr>
          <a:xfrm>
            <a:off x="535365" y="3017520"/>
            <a:ext cx="2506801" cy="55903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66" name="Google Shape;66;p18"/>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8"/>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740"/>
              <a:buFont typeface="Play"/>
              <a:buNone/>
              <a:defRPr b="0" i="0" sz="374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rmAutofit/>
          </a:bodyPr>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Arial"/>
                <a:ea typeface="Arial"/>
                <a:cs typeface="Arial"/>
                <a:sym typeface="Arial"/>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Arial"/>
                <a:ea typeface="Arial"/>
                <a:cs typeface="Arial"/>
                <a:sym typeface="Arial"/>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9pPr>
          </a:lstStyle>
          <a:p/>
        </p:txBody>
      </p:sp>
      <p:sp>
        <p:nvSpPr>
          <p:cNvPr id="12" name="Google Shape;12;p9"/>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2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9"/>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2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9"/>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757575"/>
                </a:solidFill>
                <a:latin typeface="Arial"/>
                <a:ea typeface="Arial"/>
                <a:cs typeface="Arial"/>
                <a:sym typeface="Arial"/>
              </a:defRPr>
            </a:lvl1pPr>
            <a:lvl2pPr indent="0" lvl="1" marL="0" marR="0" rtl="0" algn="r">
              <a:spcBef>
                <a:spcPts val="0"/>
              </a:spcBef>
              <a:buNone/>
              <a:defRPr b="0" i="0" sz="1020" u="none" cap="none" strike="noStrike">
                <a:solidFill>
                  <a:srgbClr val="757575"/>
                </a:solidFill>
                <a:latin typeface="Arial"/>
                <a:ea typeface="Arial"/>
                <a:cs typeface="Arial"/>
                <a:sym typeface="Arial"/>
              </a:defRPr>
            </a:lvl2pPr>
            <a:lvl3pPr indent="0" lvl="2" marL="0" marR="0" rtl="0" algn="r">
              <a:spcBef>
                <a:spcPts val="0"/>
              </a:spcBef>
              <a:buNone/>
              <a:defRPr b="0" i="0" sz="1020" u="none" cap="none" strike="noStrike">
                <a:solidFill>
                  <a:srgbClr val="757575"/>
                </a:solidFill>
                <a:latin typeface="Arial"/>
                <a:ea typeface="Arial"/>
                <a:cs typeface="Arial"/>
                <a:sym typeface="Arial"/>
              </a:defRPr>
            </a:lvl3pPr>
            <a:lvl4pPr indent="0" lvl="3" marL="0" marR="0" rtl="0" algn="r">
              <a:spcBef>
                <a:spcPts val="0"/>
              </a:spcBef>
              <a:buNone/>
              <a:defRPr b="0" i="0" sz="1020" u="none" cap="none" strike="noStrike">
                <a:solidFill>
                  <a:srgbClr val="757575"/>
                </a:solidFill>
                <a:latin typeface="Arial"/>
                <a:ea typeface="Arial"/>
                <a:cs typeface="Arial"/>
                <a:sym typeface="Arial"/>
              </a:defRPr>
            </a:lvl4pPr>
            <a:lvl5pPr indent="0" lvl="4" marL="0" marR="0" rtl="0" algn="r">
              <a:spcBef>
                <a:spcPts val="0"/>
              </a:spcBef>
              <a:buNone/>
              <a:defRPr b="0" i="0" sz="1020" u="none" cap="none" strike="noStrike">
                <a:solidFill>
                  <a:srgbClr val="757575"/>
                </a:solidFill>
                <a:latin typeface="Arial"/>
                <a:ea typeface="Arial"/>
                <a:cs typeface="Arial"/>
                <a:sym typeface="Arial"/>
              </a:defRPr>
            </a:lvl5pPr>
            <a:lvl6pPr indent="0" lvl="5" marL="0" marR="0" rtl="0" algn="r">
              <a:spcBef>
                <a:spcPts val="0"/>
              </a:spcBef>
              <a:buNone/>
              <a:defRPr b="0" i="0" sz="1020" u="none" cap="none" strike="noStrike">
                <a:solidFill>
                  <a:srgbClr val="757575"/>
                </a:solidFill>
                <a:latin typeface="Arial"/>
                <a:ea typeface="Arial"/>
                <a:cs typeface="Arial"/>
                <a:sym typeface="Arial"/>
              </a:defRPr>
            </a:lvl6pPr>
            <a:lvl7pPr indent="0" lvl="6" marL="0" marR="0" rtl="0" algn="r">
              <a:spcBef>
                <a:spcPts val="0"/>
              </a:spcBef>
              <a:buNone/>
              <a:defRPr b="0" i="0" sz="1020" u="none" cap="none" strike="noStrike">
                <a:solidFill>
                  <a:srgbClr val="757575"/>
                </a:solidFill>
                <a:latin typeface="Arial"/>
                <a:ea typeface="Arial"/>
                <a:cs typeface="Arial"/>
                <a:sym typeface="Arial"/>
              </a:defRPr>
            </a:lvl7pPr>
            <a:lvl8pPr indent="0" lvl="7" marL="0" marR="0" rtl="0" algn="r">
              <a:spcBef>
                <a:spcPts val="0"/>
              </a:spcBef>
              <a:buNone/>
              <a:defRPr b="0" i="0" sz="1020" u="none" cap="none" strike="noStrike">
                <a:solidFill>
                  <a:srgbClr val="757575"/>
                </a:solidFill>
                <a:latin typeface="Arial"/>
                <a:ea typeface="Arial"/>
                <a:cs typeface="Arial"/>
                <a:sym typeface="Arial"/>
              </a:defRPr>
            </a:lvl8pPr>
            <a:lvl9pPr indent="0" lvl="8" marL="0" marR="0" rtl="0" algn="r">
              <a:spcBef>
                <a:spcPts val="0"/>
              </a:spcBef>
              <a:buNone/>
              <a:defRPr b="0" i="0" sz="10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hyperlink" Target="https://electionsgroup.com/" TargetMode="External"/><Relationship Id="rId5" Type="http://schemas.openxmlformats.org/officeDocument/2006/relationships/hyperlink" Target="https://electionsgroup.com/resources/" TargetMode="External"/><Relationship Id="rId6" Type="http://schemas.openxmlformats.org/officeDocument/2006/relationships/hyperlink" Target="https://electionsgroup.com/commsdesk/" TargetMode="External"/><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20" Type="http://schemas.openxmlformats.org/officeDocument/2006/relationships/image" Target="../media/image14.png"/><Relationship Id="rId22" Type="http://schemas.openxmlformats.org/officeDocument/2006/relationships/image" Target="../media/image49.png"/><Relationship Id="rId21" Type="http://schemas.openxmlformats.org/officeDocument/2006/relationships/image" Target="../media/image19.png"/><Relationship Id="rId24" Type="http://schemas.openxmlformats.org/officeDocument/2006/relationships/image" Target="../media/image23.png"/><Relationship Id="rId23"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png"/><Relationship Id="rId26" Type="http://schemas.openxmlformats.org/officeDocument/2006/relationships/image" Target="../media/image24.png"/><Relationship Id="rId25" Type="http://schemas.openxmlformats.org/officeDocument/2006/relationships/image" Target="../media/image47.png"/><Relationship Id="rId28" Type="http://schemas.openxmlformats.org/officeDocument/2006/relationships/image" Target="../media/image22.png"/><Relationship Id="rId27" Type="http://schemas.openxmlformats.org/officeDocument/2006/relationships/image" Target="../media/image21.png"/><Relationship Id="rId5" Type="http://schemas.openxmlformats.org/officeDocument/2006/relationships/image" Target="../media/image4.png"/><Relationship Id="rId6" Type="http://schemas.openxmlformats.org/officeDocument/2006/relationships/image" Target="../media/image2.png"/><Relationship Id="rId29" Type="http://schemas.openxmlformats.org/officeDocument/2006/relationships/image" Target="../media/image45.png"/><Relationship Id="rId7" Type="http://schemas.openxmlformats.org/officeDocument/2006/relationships/image" Target="../media/image7.png"/><Relationship Id="rId8" Type="http://schemas.openxmlformats.org/officeDocument/2006/relationships/image" Target="../media/image9.png"/><Relationship Id="rId31" Type="http://schemas.openxmlformats.org/officeDocument/2006/relationships/image" Target="../media/image25.png"/><Relationship Id="rId30" Type="http://schemas.openxmlformats.org/officeDocument/2006/relationships/image" Target="../media/image28.png"/><Relationship Id="rId11" Type="http://schemas.openxmlformats.org/officeDocument/2006/relationships/image" Target="../media/image5.png"/><Relationship Id="rId33" Type="http://schemas.openxmlformats.org/officeDocument/2006/relationships/slide" Target="/ppt/slides/slide1.xml"/><Relationship Id="rId10" Type="http://schemas.openxmlformats.org/officeDocument/2006/relationships/image" Target="../media/image10.png"/><Relationship Id="rId32" Type="http://schemas.openxmlformats.org/officeDocument/2006/relationships/image" Target="../media/image27.png"/><Relationship Id="rId13" Type="http://schemas.openxmlformats.org/officeDocument/2006/relationships/image" Target="../media/image11.png"/><Relationship Id="rId35" Type="http://schemas.openxmlformats.org/officeDocument/2006/relationships/slide" Target="/ppt/slides/slide1.xml"/><Relationship Id="rId12" Type="http://schemas.openxmlformats.org/officeDocument/2006/relationships/image" Target="../media/image12.png"/><Relationship Id="rId34" Type="http://schemas.openxmlformats.org/officeDocument/2006/relationships/slide" Target="/ppt/slides/slide1.xml"/><Relationship Id="rId15" Type="http://schemas.openxmlformats.org/officeDocument/2006/relationships/image" Target="../media/image13.png"/><Relationship Id="rId37" Type="http://schemas.openxmlformats.org/officeDocument/2006/relationships/hyperlink" Target="https://electionsgroup.com/commsdesk/" TargetMode="External"/><Relationship Id="rId14" Type="http://schemas.openxmlformats.org/officeDocument/2006/relationships/image" Target="../media/image17.png"/><Relationship Id="rId36" Type="http://schemas.openxmlformats.org/officeDocument/2006/relationships/hyperlink" Target="https://electionsgroup.com/commsdesk/" TargetMode="External"/><Relationship Id="rId17" Type="http://schemas.openxmlformats.org/officeDocument/2006/relationships/image" Target="../media/image15.png"/><Relationship Id="rId16" Type="http://schemas.openxmlformats.org/officeDocument/2006/relationships/image" Target="../media/image26.png"/><Relationship Id="rId38" Type="http://schemas.openxmlformats.org/officeDocument/2006/relationships/image" Target="../media/image46.png"/><Relationship Id="rId19" Type="http://schemas.openxmlformats.org/officeDocument/2006/relationships/image" Target="../media/image20.png"/><Relationship Id="rId18"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 Id="rId5" Type="http://schemas.openxmlformats.org/officeDocument/2006/relationships/image" Target="../media/image39.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30.png"/><Relationship Id="rId11" Type="http://schemas.openxmlformats.org/officeDocument/2006/relationships/image" Target="../media/image38.png"/><Relationship Id="rId10"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4.png"/><Relationship Id="rId4" Type="http://schemas.openxmlformats.org/officeDocument/2006/relationships/image" Target="../media/image9.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1" name="Shape 91"/>
        <p:cNvGrpSpPr/>
        <p:nvPr/>
      </p:nvGrpSpPr>
      <p:grpSpPr>
        <a:xfrm>
          <a:off x="0" y="0"/>
          <a:ext cx="0" cy="0"/>
          <a:chOff x="0" y="0"/>
          <a:chExt cx="0" cy="0"/>
        </a:xfrm>
      </p:grpSpPr>
      <p:sp>
        <p:nvSpPr>
          <p:cNvPr id="92" name="Google Shape;92;p1"/>
          <p:cNvSpPr txBox="1"/>
          <p:nvPr>
            <p:ph type="title"/>
          </p:nvPr>
        </p:nvSpPr>
        <p:spPr>
          <a:xfrm>
            <a:off x="228600" y="626496"/>
            <a:ext cx="7315200" cy="45922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Play"/>
              <a:buNone/>
            </a:pPr>
            <a:r>
              <a:rPr b="1" lang="en-US" sz="2000"/>
              <a:t>RECOMMENDATIONS FOR USING THIS RESOURCE</a:t>
            </a:r>
            <a:endParaRPr b="1" sz="2000">
              <a:solidFill>
                <a:srgbClr val="FF0000"/>
              </a:solidFill>
            </a:endParaRPr>
          </a:p>
        </p:txBody>
      </p:sp>
      <p:sp>
        <p:nvSpPr>
          <p:cNvPr id="93" name="Google Shape;93;p1"/>
          <p:cNvSpPr txBox="1"/>
          <p:nvPr>
            <p:ph idx="1" type="body"/>
          </p:nvPr>
        </p:nvSpPr>
        <p:spPr>
          <a:xfrm>
            <a:off x="228599" y="1085718"/>
            <a:ext cx="7315200" cy="816893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200"/>
              <a:buNone/>
            </a:pPr>
            <a:r>
              <a:rPr b="1" lang="en-US" sz="1200">
                <a:solidFill>
                  <a:schemeClr val="lt1"/>
                </a:solidFill>
                <a:highlight>
                  <a:srgbClr val="26613B"/>
                </a:highlight>
              </a:rPr>
              <a:t>ADJUST THE CONTENT TO MEET YOUR NEEDS</a:t>
            </a:r>
            <a:br>
              <a:rPr b="1" lang="en-US" sz="1200">
                <a:solidFill>
                  <a:srgbClr val="19392C"/>
                </a:solidFill>
              </a:rPr>
            </a:br>
            <a:r>
              <a:rPr lang="en-US" sz="1200">
                <a:solidFill>
                  <a:srgbClr val="19392C"/>
                </a:solidFill>
              </a:rPr>
              <a:t>Every elections office has different security practices. This resource is designed as a template, allowing you to delete practices that are not relevant to your office, edit text and add additional practices. The first page is a summary of your security practices. It can be used alone or with the pages that follow and include descriptions of each practice and how it keeps votes secure. </a:t>
            </a:r>
            <a:endParaRPr/>
          </a:p>
          <a:p>
            <a:pPr indent="0" lvl="0" marL="0" rtl="0" algn="l">
              <a:lnSpc>
                <a:spcPct val="100000"/>
              </a:lnSpc>
              <a:spcBef>
                <a:spcPts val="600"/>
              </a:spcBef>
              <a:spcAft>
                <a:spcPts val="0"/>
              </a:spcAft>
              <a:buClr>
                <a:schemeClr val="lt1"/>
              </a:buClr>
              <a:buSzPts val="1200"/>
              <a:buNone/>
            </a:pPr>
            <a:r>
              <a:rPr b="1" lang="en-US" sz="1200">
                <a:solidFill>
                  <a:schemeClr val="lt1"/>
                </a:solidFill>
                <a:highlight>
                  <a:srgbClr val="26613B"/>
                </a:highlight>
              </a:rPr>
              <a:t>REPLACE TEMPLATE TEXT + SEALS OR LOGOS </a:t>
            </a:r>
            <a:br>
              <a:rPr b="1" lang="en-US" sz="1200">
                <a:solidFill>
                  <a:srgbClr val="19392C"/>
                </a:solidFill>
              </a:rPr>
            </a:br>
            <a:r>
              <a:rPr lang="en-US" sz="1200">
                <a:solidFill>
                  <a:srgbClr val="19392C"/>
                </a:solidFill>
              </a:rPr>
              <a:t>Wherever the placeholder “Anytown” appears in this guide, replace it with the name of your jurisdiction.</a:t>
            </a:r>
            <a:endParaRPr/>
          </a:p>
          <a:p>
            <a:pPr indent="0" lvl="0" marL="0" rtl="0" algn="l">
              <a:lnSpc>
                <a:spcPct val="100000"/>
              </a:lnSpc>
              <a:spcBef>
                <a:spcPts val="600"/>
              </a:spcBef>
              <a:spcAft>
                <a:spcPts val="0"/>
              </a:spcAft>
              <a:buClr>
                <a:srgbClr val="19392C"/>
              </a:buClr>
              <a:buSzPts val="1200"/>
              <a:buNone/>
            </a:pPr>
            <a:r>
              <a:rPr lang="en-US" sz="1200">
                <a:solidFill>
                  <a:srgbClr val="19392C"/>
                </a:solidFill>
              </a:rPr>
              <a:t>Placeholder text and seals or logos exist in several other places – including the full name and contact information for your office at the bottom of each page, and the seal or logo for your office or jurisdiction at the top and bottom of each page.</a:t>
            </a:r>
            <a:endParaRPr/>
          </a:p>
          <a:p>
            <a:pPr indent="0" lvl="0" marL="0" rtl="0" algn="l">
              <a:lnSpc>
                <a:spcPct val="100000"/>
              </a:lnSpc>
              <a:spcBef>
                <a:spcPts val="600"/>
              </a:spcBef>
              <a:spcAft>
                <a:spcPts val="0"/>
              </a:spcAft>
              <a:buClr>
                <a:schemeClr val="lt1"/>
              </a:buClr>
              <a:buSzPts val="1200"/>
              <a:buNone/>
            </a:pPr>
            <a:r>
              <a:rPr b="1" lang="en-US" sz="1200">
                <a:solidFill>
                  <a:schemeClr val="lt1"/>
                </a:solidFill>
                <a:highlight>
                  <a:srgbClr val="26613B"/>
                </a:highlight>
              </a:rPr>
              <a:t>CHANGE FONTS TO MEET REQUIREMENTS AND CONVEY AUTHORITY</a:t>
            </a:r>
            <a:br>
              <a:rPr b="1" lang="en-US" sz="1200">
                <a:solidFill>
                  <a:srgbClr val="19392C"/>
                </a:solidFill>
              </a:rPr>
            </a:br>
            <a:r>
              <a:rPr lang="en-US" sz="1200">
                <a:solidFill>
                  <a:srgbClr val="19392C"/>
                </a:solidFill>
              </a:rPr>
              <a:t>This document uses system standard fonts that come pre-installed on all computers. If your office uses a particular font in external communications, such as your website or public-facing reports, we recommend using that font to support your brand and communicate authority. </a:t>
            </a:r>
            <a:endParaRPr/>
          </a:p>
          <a:p>
            <a:pPr indent="0" lvl="0" marL="0" rtl="0" algn="l">
              <a:lnSpc>
                <a:spcPct val="100000"/>
              </a:lnSpc>
              <a:spcBef>
                <a:spcPts val="600"/>
              </a:spcBef>
              <a:spcAft>
                <a:spcPts val="0"/>
              </a:spcAft>
              <a:buClr>
                <a:srgbClr val="19392C"/>
              </a:buClr>
              <a:buSzPts val="1200"/>
              <a:buNone/>
            </a:pPr>
            <a:r>
              <a:rPr lang="en-US" sz="1200">
                <a:solidFill>
                  <a:srgbClr val="19392C"/>
                </a:solidFill>
              </a:rPr>
              <a:t>While we recommend using your own fonts, consider preserving the existing text sizes, weights and capitalizations to help maintain a clear hierarchy of information. This makes the information easier to follow and more accessible. Also, consider using two fonts throughout for both readability and professional appearance. This resource uses TW Cen MT as a “display” font for headers, and Cambria as a “body” font for sub-headers and body text.</a:t>
            </a:r>
            <a:r>
              <a:rPr lang="en-US" sz="1200">
                <a:solidFill>
                  <a:srgbClr val="19392C"/>
                </a:solidFill>
                <a:latin typeface="Arial"/>
                <a:ea typeface="Arial"/>
                <a:cs typeface="Arial"/>
                <a:sym typeface="Arial"/>
              </a:rPr>
              <a:t> </a:t>
            </a:r>
            <a:endParaRPr/>
          </a:p>
          <a:p>
            <a:pPr indent="0" lvl="0" marL="0" rtl="0" algn="l">
              <a:lnSpc>
                <a:spcPct val="100000"/>
              </a:lnSpc>
              <a:spcBef>
                <a:spcPts val="600"/>
              </a:spcBef>
              <a:spcAft>
                <a:spcPts val="0"/>
              </a:spcAft>
              <a:buClr>
                <a:schemeClr val="lt1"/>
              </a:buClr>
              <a:buSzPts val="1200"/>
              <a:buNone/>
            </a:pPr>
            <a:r>
              <a:rPr b="1" lang="en-US" sz="1200">
                <a:solidFill>
                  <a:schemeClr val="lt1"/>
                </a:solidFill>
                <a:highlight>
                  <a:srgbClr val="26613B"/>
                </a:highlight>
                <a:latin typeface="Play"/>
                <a:ea typeface="Play"/>
                <a:cs typeface="Play"/>
                <a:sym typeface="Play"/>
              </a:rPr>
              <a:t>CUSTOMIZE COLORS + ICONS</a:t>
            </a:r>
            <a:br>
              <a:rPr b="1" lang="en-US" sz="1200">
                <a:solidFill>
                  <a:srgbClr val="19392C"/>
                </a:solidFill>
              </a:rPr>
            </a:br>
            <a:r>
              <a:rPr lang="en-US" sz="1200">
                <a:solidFill>
                  <a:srgbClr val="19392C"/>
                </a:solidFill>
              </a:rPr>
              <a:t>Similarly, the colors used in this resource are placeholders for the colors that are representative of your jurisdiction. Replacing the green, yellow and purple used here with three of your own colors will express authoritativeness and support your branding. You can easily add icons or change the color of the icons used after the first page. </a:t>
            </a:r>
            <a:endParaRPr/>
          </a:p>
          <a:p>
            <a:pPr indent="0" lvl="0" marL="0" rtl="0" algn="l">
              <a:lnSpc>
                <a:spcPct val="100000"/>
              </a:lnSpc>
              <a:spcBef>
                <a:spcPts val="0"/>
              </a:spcBef>
              <a:spcAft>
                <a:spcPts val="0"/>
              </a:spcAft>
              <a:buClr>
                <a:srgbClr val="19392C"/>
              </a:buClr>
              <a:buSzPts val="1200"/>
              <a:buNone/>
            </a:pPr>
            <a:r>
              <a:rPr b="1" lang="en-US" sz="1200">
                <a:solidFill>
                  <a:srgbClr val="19392C"/>
                </a:solidFill>
              </a:rPr>
              <a:t>To change the color: </a:t>
            </a:r>
            <a:endParaRPr/>
          </a:p>
          <a:p>
            <a:pPr indent="-228600" lvl="0" marL="228600" rtl="0" algn="l">
              <a:lnSpc>
                <a:spcPct val="100000"/>
              </a:lnSpc>
              <a:spcBef>
                <a:spcPts val="0"/>
              </a:spcBef>
              <a:spcAft>
                <a:spcPts val="0"/>
              </a:spcAft>
              <a:buClr>
                <a:srgbClr val="19392C"/>
              </a:buClr>
              <a:buSzPts val="1200"/>
              <a:buFont typeface="Play"/>
              <a:buAutoNum type="arabicPeriod"/>
            </a:pPr>
            <a:r>
              <a:rPr lang="en-US" sz="1200">
                <a:solidFill>
                  <a:srgbClr val="19392C"/>
                </a:solidFill>
              </a:rPr>
              <a:t>Click (hold your mouse button down) and drag a box over an icon. This selects the front white “mask” image and the rectangle of color behind it. </a:t>
            </a:r>
            <a:endParaRPr/>
          </a:p>
          <a:p>
            <a:pPr indent="-228600" lvl="0" marL="228600" rtl="0" algn="l">
              <a:lnSpc>
                <a:spcPct val="100000"/>
              </a:lnSpc>
              <a:spcBef>
                <a:spcPts val="0"/>
              </a:spcBef>
              <a:spcAft>
                <a:spcPts val="0"/>
              </a:spcAft>
              <a:buClr>
                <a:srgbClr val="19392C"/>
              </a:buClr>
              <a:buSzPts val="1200"/>
              <a:buFont typeface="Play"/>
              <a:buAutoNum type="arabicPeriod"/>
            </a:pPr>
            <a:r>
              <a:rPr lang="en-US" sz="1200">
                <a:solidFill>
                  <a:srgbClr val="19392C"/>
                </a:solidFill>
              </a:rPr>
              <a:t>Hold Shift and click the icon to deselect the white mask; this leaves only the rectangle of color behind it selected. </a:t>
            </a:r>
            <a:endParaRPr/>
          </a:p>
          <a:p>
            <a:pPr indent="-228600" lvl="0" marL="228600" rtl="0" algn="l">
              <a:lnSpc>
                <a:spcPct val="100000"/>
              </a:lnSpc>
              <a:spcBef>
                <a:spcPts val="0"/>
              </a:spcBef>
              <a:spcAft>
                <a:spcPts val="0"/>
              </a:spcAft>
              <a:buClr>
                <a:srgbClr val="19392C"/>
              </a:buClr>
              <a:buSzPts val="1200"/>
              <a:buFont typeface="Play"/>
              <a:buAutoNum type="arabicPeriod"/>
            </a:pPr>
            <a:r>
              <a:rPr lang="en-US" sz="1200">
                <a:solidFill>
                  <a:srgbClr val="19392C"/>
                </a:solidFill>
              </a:rPr>
              <a:t>Go to Shape Format&gt;Shape Fill to adjust the fill color to match one of your brand colors. </a:t>
            </a:r>
            <a:endParaRPr/>
          </a:p>
          <a:p>
            <a:pPr indent="0" lvl="0" marL="0" rtl="0" algn="l">
              <a:lnSpc>
                <a:spcPct val="100000"/>
              </a:lnSpc>
              <a:spcBef>
                <a:spcPts val="600"/>
              </a:spcBef>
              <a:spcAft>
                <a:spcPts val="0"/>
              </a:spcAft>
              <a:buClr>
                <a:srgbClr val="19392C"/>
              </a:buClr>
              <a:buSzPts val="1200"/>
              <a:buNone/>
            </a:pPr>
            <a:r>
              <a:rPr b="1" lang="en-US" sz="1200">
                <a:solidFill>
                  <a:srgbClr val="19392C"/>
                </a:solidFill>
              </a:rPr>
              <a:t>To add an icon to an added security or accuracy practice:</a:t>
            </a:r>
            <a:endParaRPr/>
          </a:p>
          <a:p>
            <a:pPr indent="-228600" lvl="0" marL="228600" rtl="0" algn="l">
              <a:lnSpc>
                <a:spcPct val="100000"/>
              </a:lnSpc>
              <a:spcBef>
                <a:spcPts val="0"/>
              </a:spcBef>
              <a:spcAft>
                <a:spcPts val="0"/>
              </a:spcAft>
              <a:buClr>
                <a:srgbClr val="19392C"/>
              </a:buClr>
              <a:buSzPts val="1200"/>
              <a:buAutoNum type="arabicPeriod"/>
            </a:pPr>
            <a:r>
              <a:rPr lang="en-US" sz="1200">
                <a:solidFill>
                  <a:srgbClr val="19392C"/>
                </a:solidFill>
              </a:rPr>
              <a:t>Insert a square filled with the color for the icon. Go to Insert&gt;Shapes and select the rectangle. Hold the mouse down to draw a 1.1” square. With the square selected, click Shape Fill to choose your color and select No Outline under Shape Outline.</a:t>
            </a:r>
            <a:endParaRPr/>
          </a:p>
          <a:p>
            <a:pPr indent="-228600" lvl="0" marL="228600" rtl="0" algn="l">
              <a:lnSpc>
                <a:spcPct val="100000"/>
              </a:lnSpc>
              <a:spcBef>
                <a:spcPts val="0"/>
              </a:spcBef>
              <a:spcAft>
                <a:spcPts val="0"/>
              </a:spcAft>
              <a:buClr>
                <a:srgbClr val="19392C"/>
              </a:buClr>
              <a:buSzPts val="1200"/>
              <a:buAutoNum type="arabicPeriod"/>
            </a:pPr>
            <a:r>
              <a:rPr lang="en-US" sz="1200">
                <a:solidFill>
                  <a:srgbClr val="19392C"/>
                </a:solidFill>
              </a:rPr>
              <a:t>Choose a new icon from the </a:t>
            </a:r>
            <a:r>
              <a:rPr lang="en-US" sz="1200" u="sng">
                <a:solidFill>
                  <a:srgbClr val="19392C"/>
                </a:solidFill>
                <a:hlinkClick action="ppaction://hlinksldjump" r:id="rId3">
                  <a:extLst>
                    <a:ext uri="{A12FA001-AC4F-418D-AE19-62706E023703}">
                      <ahyp:hlinkClr val="tx"/>
                    </a:ext>
                  </a:extLst>
                </a:hlinkClick>
              </a:rPr>
              <a:t>Customizable Icon Library</a:t>
            </a:r>
            <a:r>
              <a:rPr lang="en-US" sz="1200">
                <a:solidFill>
                  <a:srgbClr val="19392C"/>
                </a:solidFill>
              </a:rPr>
              <a:t>. </a:t>
            </a:r>
            <a:endParaRPr/>
          </a:p>
          <a:p>
            <a:pPr indent="-228600" lvl="0" marL="228600" rtl="0" algn="l">
              <a:lnSpc>
                <a:spcPct val="100000"/>
              </a:lnSpc>
              <a:spcBef>
                <a:spcPts val="0"/>
              </a:spcBef>
              <a:spcAft>
                <a:spcPts val="0"/>
              </a:spcAft>
              <a:buClr>
                <a:srgbClr val="19392C"/>
              </a:buClr>
              <a:buSzPts val="1200"/>
              <a:buAutoNum type="arabicPeriod"/>
            </a:pPr>
            <a:r>
              <a:rPr lang="en-US" sz="1200">
                <a:solidFill>
                  <a:srgbClr val="19392C"/>
                </a:solidFill>
              </a:rPr>
              <a:t>Copy and paste it on the color-filled square you drew. Your color will show through the white icon “mask.” Adjust the spacing as needed. </a:t>
            </a:r>
            <a:endParaRPr/>
          </a:p>
          <a:p>
            <a:pPr indent="0" lvl="0" marL="0" rtl="0" algn="l">
              <a:lnSpc>
                <a:spcPct val="100000"/>
              </a:lnSpc>
              <a:spcBef>
                <a:spcPts val="600"/>
              </a:spcBef>
              <a:spcAft>
                <a:spcPts val="0"/>
              </a:spcAft>
              <a:buClr>
                <a:schemeClr val="lt1"/>
              </a:buClr>
              <a:buSzPts val="1200"/>
              <a:buNone/>
            </a:pPr>
            <a:r>
              <a:rPr b="1" lang="en-US" sz="1200">
                <a:solidFill>
                  <a:schemeClr val="lt1"/>
                </a:solidFill>
                <a:highlight>
                  <a:srgbClr val="26613B"/>
                </a:highlight>
              </a:rPr>
              <a:t>HOW CAN WE HELP?</a:t>
            </a:r>
            <a:br>
              <a:rPr b="1" lang="en-US" sz="1200">
                <a:solidFill>
                  <a:schemeClr val="lt1"/>
                </a:solidFill>
              </a:rPr>
            </a:br>
            <a:r>
              <a:rPr lang="en-US" sz="1200">
                <a:solidFill>
                  <a:srgbClr val="19392C"/>
                </a:solidFill>
              </a:rPr>
              <a:t>This template was created by </a:t>
            </a:r>
            <a:r>
              <a:rPr lang="en-US" sz="1200" u="sng">
                <a:solidFill>
                  <a:srgbClr val="19392C"/>
                </a:solidFill>
                <a:hlinkClick r:id="rId4">
                  <a:extLst>
                    <a:ext uri="{A12FA001-AC4F-418D-AE19-62706E023703}">
                      <ahyp:hlinkClr val="tx"/>
                    </a:ext>
                  </a:extLst>
                </a:hlinkClick>
              </a:rPr>
              <a:t>The Elections Group </a:t>
            </a:r>
            <a:r>
              <a:rPr lang="en-US" sz="1200">
                <a:solidFill>
                  <a:srgbClr val="19392C"/>
                </a:solidFill>
              </a:rPr>
              <a:t>as a public resource for election officials in the U.S. We have a wide variety of </a:t>
            </a:r>
            <a:r>
              <a:rPr lang="en-US" sz="1200" u="sng">
                <a:solidFill>
                  <a:srgbClr val="19392C"/>
                </a:solidFill>
                <a:hlinkClick r:id="rId5">
                  <a:extLst>
                    <a:ext uri="{A12FA001-AC4F-418D-AE19-62706E023703}">
                      <ahyp:hlinkClr val="tx"/>
                    </a:ext>
                  </a:extLst>
                </a:hlinkClick>
              </a:rPr>
              <a:t>resources</a:t>
            </a:r>
            <a:r>
              <a:rPr lang="en-US" sz="1200">
                <a:solidFill>
                  <a:srgbClr val="19392C"/>
                </a:solidFill>
              </a:rPr>
              <a:t> on our website for you to download and use. Our </a:t>
            </a:r>
            <a:r>
              <a:rPr lang="en-US" sz="1200" u="sng">
                <a:solidFill>
                  <a:srgbClr val="19392C"/>
                </a:solidFill>
                <a:hlinkClick r:id="rId6">
                  <a:extLst>
                    <a:ext uri="{A12FA001-AC4F-418D-AE19-62706E023703}">
                      <ahyp:hlinkClr val="tx"/>
                    </a:ext>
                  </a:extLst>
                </a:hlinkClick>
              </a:rPr>
              <a:t>Communications Resources Desk</a:t>
            </a:r>
            <a:r>
              <a:rPr lang="en-US" sz="1200">
                <a:solidFill>
                  <a:srgbClr val="19392C"/>
                </a:solidFill>
              </a:rPr>
              <a:t> is happy to help you customize this or other resources to meet your needs or develop custom resources for you.</a:t>
            </a:r>
            <a:endParaRPr b="1" sz="1200">
              <a:solidFill>
                <a:srgbClr val="19392C"/>
              </a:solidFill>
            </a:endParaRPr>
          </a:p>
        </p:txBody>
      </p:sp>
      <p:sp>
        <p:nvSpPr>
          <p:cNvPr id="94" name="Google Shape;94;p1"/>
          <p:cNvSpPr txBox="1"/>
          <p:nvPr/>
        </p:nvSpPr>
        <p:spPr>
          <a:xfrm>
            <a:off x="224852" y="257163"/>
            <a:ext cx="7315200" cy="369332"/>
          </a:xfrm>
          <a:prstGeom prst="rect">
            <a:avLst/>
          </a:prstGeom>
          <a:solidFill>
            <a:srgbClr val="26613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Delete This Page Before Distribution</a:t>
            </a:r>
            <a:endParaRPr b="0" i="0" sz="1800" u="none" cap="none" strike="noStrike">
              <a:solidFill>
                <a:schemeClr val="lt1"/>
              </a:solidFill>
              <a:latin typeface="Arial"/>
              <a:ea typeface="Arial"/>
              <a:cs typeface="Arial"/>
              <a:sym typeface="Arial"/>
            </a:endParaRPr>
          </a:p>
        </p:txBody>
      </p:sp>
      <p:pic>
        <p:nvPicPr>
          <p:cNvPr descr="A green and black logo&#10;&#10;Description automatically generated" id="95" name="Google Shape;95;p1"/>
          <p:cNvPicPr preferRelativeResize="0"/>
          <p:nvPr/>
        </p:nvPicPr>
        <p:blipFill rotWithShape="1">
          <a:blip r:embed="rId7">
            <a:alphaModFix/>
          </a:blip>
          <a:srcRect b="0" l="0" r="0" t="0"/>
          <a:stretch/>
        </p:blipFill>
        <p:spPr>
          <a:xfrm>
            <a:off x="3169022" y="9055448"/>
            <a:ext cx="1426859" cy="8307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 name="Shape 99"/>
        <p:cNvGrpSpPr/>
        <p:nvPr/>
      </p:nvGrpSpPr>
      <p:grpSpPr>
        <a:xfrm>
          <a:off x="0" y="0"/>
          <a:ext cx="0" cy="0"/>
          <a:chOff x="0" y="0"/>
          <a:chExt cx="0" cy="0"/>
        </a:xfrm>
      </p:grpSpPr>
      <p:sp>
        <p:nvSpPr>
          <p:cNvPr id="100" name="Google Shape;100;p2"/>
          <p:cNvSpPr/>
          <p:nvPr/>
        </p:nvSpPr>
        <p:spPr>
          <a:xfrm>
            <a:off x="6061826" y="6780370"/>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1" name="Google Shape;101;p2"/>
          <p:cNvSpPr/>
          <p:nvPr/>
        </p:nvSpPr>
        <p:spPr>
          <a:xfrm>
            <a:off x="6031860" y="5570515"/>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2" name="Google Shape;102;p2"/>
          <p:cNvSpPr/>
          <p:nvPr/>
        </p:nvSpPr>
        <p:spPr>
          <a:xfrm>
            <a:off x="6126427" y="4366714"/>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2"/>
          <p:cNvSpPr/>
          <p:nvPr/>
        </p:nvSpPr>
        <p:spPr>
          <a:xfrm>
            <a:off x="6148776" y="3143494"/>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4" name="Google Shape;104;p2"/>
          <p:cNvSpPr/>
          <p:nvPr/>
        </p:nvSpPr>
        <p:spPr>
          <a:xfrm>
            <a:off x="6126428" y="1936505"/>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5" name="Google Shape;105;p2"/>
          <p:cNvSpPr/>
          <p:nvPr/>
        </p:nvSpPr>
        <p:spPr>
          <a:xfrm>
            <a:off x="4714701" y="8042212"/>
            <a:ext cx="914073" cy="61899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6" name="Google Shape;106;p2"/>
          <p:cNvSpPr/>
          <p:nvPr/>
        </p:nvSpPr>
        <p:spPr>
          <a:xfrm>
            <a:off x="4788109" y="6576927"/>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7" name="Google Shape;107;p2"/>
          <p:cNvSpPr/>
          <p:nvPr/>
        </p:nvSpPr>
        <p:spPr>
          <a:xfrm>
            <a:off x="4803981" y="5425909"/>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8" name="Google Shape;108;p2"/>
          <p:cNvSpPr/>
          <p:nvPr/>
        </p:nvSpPr>
        <p:spPr>
          <a:xfrm>
            <a:off x="4785592" y="4404044"/>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9" name="Google Shape;109;p2"/>
          <p:cNvSpPr/>
          <p:nvPr/>
        </p:nvSpPr>
        <p:spPr>
          <a:xfrm>
            <a:off x="4785592" y="3012635"/>
            <a:ext cx="750751" cy="86183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0" name="Google Shape;110;p2"/>
          <p:cNvSpPr/>
          <p:nvPr/>
        </p:nvSpPr>
        <p:spPr>
          <a:xfrm>
            <a:off x="4749347" y="1935133"/>
            <a:ext cx="86002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1" name="Google Shape;111;p2"/>
          <p:cNvSpPr/>
          <p:nvPr/>
        </p:nvSpPr>
        <p:spPr>
          <a:xfrm>
            <a:off x="3530711" y="8032563"/>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2" name="Google Shape;112;p2"/>
          <p:cNvSpPr/>
          <p:nvPr/>
        </p:nvSpPr>
        <p:spPr>
          <a:xfrm>
            <a:off x="3443252" y="6613692"/>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3" name="Google Shape;113;p2"/>
          <p:cNvSpPr/>
          <p:nvPr/>
        </p:nvSpPr>
        <p:spPr>
          <a:xfrm>
            <a:off x="3478444" y="5448298"/>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4" name="Google Shape;114;p2"/>
          <p:cNvSpPr/>
          <p:nvPr/>
        </p:nvSpPr>
        <p:spPr>
          <a:xfrm>
            <a:off x="3494293" y="4421253"/>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3495638" y="4432306"/>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6" name="Google Shape;116;p2"/>
          <p:cNvSpPr/>
          <p:nvPr/>
        </p:nvSpPr>
        <p:spPr>
          <a:xfrm>
            <a:off x="3435667" y="3025345"/>
            <a:ext cx="861504"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7" name="Google Shape;117;p2"/>
          <p:cNvSpPr/>
          <p:nvPr/>
        </p:nvSpPr>
        <p:spPr>
          <a:xfrm>
            <a:off x="3459475" y="1961419"/>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8" name="Google Shape;118;p2"/>
          <p:cNvSpPr/>
          <p:nvPr/>
        </p:nvSpPr>
        <p:spPr>
          <a:xfrm>
            <a:off x="2162604" y="7952431"/>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9" name="Google Shape;119;p2"/>
          <p:cNvSpPr/>
          <p:nvPr/>
        </p:nvSpPr>
        <p:spPr>
          <a:xfrm>
            <a:off x="2168262" y="6757669"/>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0" name="Google Shape;120;p2"/>
          <p:cNvSpPr/>
          <p:nvPr/>
        </p:nvSpPr>
        <p:spPr>
          <a:xfrm>
            <a:off x="2127803" y="5572153"/>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1" name="Google Shape;121;p2"/>
          <p:cNvSpPr/>
          <p:nvPr/>
        </p:nvSpPr>
        <p:spPr>
          <a:xfrm>
            <a:off x="2196233" y="4348615"/>
            <a:ext cx="750751" cy="8028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2" name="Google Shape;122;p2"/>
          <p:cNvSpPr/>
          <p:nvPr/>
        </p:nvSpPr>
        <p:spPr>
          <a:xfrm>
            <a:off x="2127803" y="3151182"/>
            <a:ext cx="818415" cy="81841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3" name="Google Shape;123;p2"/>
          <p:cNvSpPr txBox="1"/>
          <p:nvPr>
            <p:ph type="title"/>
          </p:nvPr>
        </p:nvSpPr>
        <p:spPr>
          <a:xfrm>
            <a:off x="228600" y="626496"/>
            <a:ext cx="7311452" cy="459222"/>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19392C"/>
              </a:buClr>
              <a:buSzPts val="2800"/>
              <a:buFont typeface="Arial"/>
              <a:buNone/>
            </a:pPr>
            <a:r>
              <a:rPr b="1" lang="en-US" sz="2400">
                <a:solidFill>
                  <a:srgbClr val="19392C"/>
                </a:solidFill>
                <a:latin typeface="Arial"/>
                <a:ea typeface="Arial"/>
                <a:cs typeface="Arial"/>
                <a:sym typeface="Arial"/>
              </a:rPr>
              <a:t>Customizable Icon Library</a:t>
            </a:r>
            <a:endParaRPr/>
          </a:p>
        </p:txBody>
      </p:sp>
      <p:sp>
        <p:nvSpPr>
          <p:cNvPr id="124" name="Google Shape;124;p2"/>
          <p:cNvSpPr txBox="1"/>
          <p:nvPr/>
        </p:nvSpPr>
        <p:spPr>
          <a:xfrm>
            <a:off x="224852" y="257163"/>
            <a:ext cx="7315200" cy="369332"/>
          </a:xfrm>
          <a:prstGeom prst="rect">
            <a:avLst/>
          </a:prstGeom>
          <a:solidFill>
            <a:srgbClr val="26613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Delete This Page Before Distribution</a:t>
            </a:r>
            <a:endParaRPr b="0" i="0" sz="1800" u="none" cap="none" strike="noStrike">
              <a:solidFill>
                <a:schemeClr val="lt1"/>
              </a:solidFill>
              <a:latin typeface="Arial"/>
              <a:ea typeface="Arial"/>
              <a:cs typeface="Arial"/>
              <a:sym typeface="Arial"/>
            </a:endParaRPr>
          </a:p>
        </p:txBody>
      </p:sp>
      <p:pic>
        <p:nvPicPr>
          <p:cNvPr descr="A green and black logo&#10;&#10;Description automatically generated" id="125" name="Google Shape;125;p2"/>
          <p:cNvPicPr preferRelativeResize="0"/>
          <p:nvPr/>
        </p:nvPicPr>
        <p:blipFill rotWithShape="1">
          <a:blip r:embed="rId3">
            <a:alphaModFix/>
          </a:blip>
          <a:srcRect b="0" l="0" r="0" t="0"/>
          <a:stretch/>
        </p:blipFill>
        <p:spPr>
          <a:xfrm>
            <a:off x="3169022" y="9055448"/>
            <a:ext cx="1426859" cy="830732"/>
          </a:xfrm>
          <a:prstGeom prst="rect">
            <a:avLst/>
          </a:prstGeom>
          <a:noFill/>
          <a:ln>
            <a:noFill/>
          </a:ln>
        </p:spPr>
      </p:pic>
      <p:sp>
        <p:nvSpPr>
          <p:cNvPr id="126" name="Google Shape;126;p2"/>
          <p:cNvSpPr/>
          <p:nvPr/>
        </p:nvSpPr>
        <p:spPr>
          <a:xfrm>
            <a:off x="781097" y="1912012"/>
            <a:ext cx="818415" cy="81841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7" name="Google Shape;127;p2"/>
          <p:cNvPicPr preferRelativeResize="0"/>
          <p:nvPr/>
        </p:nvPicPr>
        <p:blipFill rotWithShape="1">
          <a:blip r:embed="rId4">
            <a:alphaModFix/>
          </a:blip>
          <a:srcRect b="0" l="0" r="0" t="0"/>
          <a:stretch/>
        </p:blipFill>
        <p:spPr>
          <a:xfrm>
            <a:off x="733075" y="1870336"/>
            <a:ext cx="920977" cy="920977"/>
          </a:xfrm>
          <a:prstGeom prst="rect">
            <a:avLst/>
          </a:prstGeom>
          <a:noFill/>
          <a:ln>
            <a:noFill/>
          </a:ln>
        </p:spPr>
      </p:pic>
      <p:sp>
        <p:nvSpPr>
          <p:cNvPr id="128" name="Google Shape;128;p2"/>
          <p:cNvSpPr/>
          <p:nvPr/>
        </p:nvSpPr>
        <p:spPr>
          <a:xfrm>
            <a:off x="804950" y="3121783"/>
            <a:ext cx="818415" cy="81841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9" name="Google Shape;129;p2"/>
          <p:cNvPicPr preferRelativeResize="0"/>
          <p:nvPr/>
        </p:nvPicPr>
        <p:blipFill rotWithShape="1">
          <a:blip r:embed="rId5">
            <a:alphaModFix/>
          </a:blip>
          <a:srcRect b="0" l="0" r="0" t="0"/>
          <a:stretch/>
        </p:blipFill>
        <p:spPr>
          <a:xfrm>
            <a:off x="733075" y="3076930"/>
            <a:ext cx="920977" cy="920977"/>
          </a:xfrm>
          <a:prstGeom prst="rect">
            <a:avLst/>
          </a:prstGeom>
          <a:noFill/>
          <a:ln>
            <a:noFill/>
          </a:ln>
        </p:spPr>
      </p:pic>
      <p:sp>
        <p:nvSpPr>
          <p:cNvPr id="130" name="Google Shape;130;p2"/>
          <p:cNvSpPr/>
          <p:nvPr/>
        </p:nvSpPr>
        <p:spPr>
          <a:xfrm>
            <a:off x="788592" y="4323031"/>
            <a:ext cx="818415" cy="81841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1" name="Google Shape;131;p2"/>
          <p:cNvPicPr preferRelativeResize="0"/>
          <p:nvPr/>
        </p:nvPicPr>
        <p:blipFill rotWithShape="1">
          <a:blip r:embed="rId6">
            <a:alphaModFix/>
          </a:blip>
          <a:srcRect b="0" l="0" r="0" t="0"/>
          <a:stretch/>
        </p:blipFill>
        <p:spPr>
          <a:xfrm>
            <a:off x="733075" y="4283524"/>
            <a:ext cx="920977" cy="920977"/>
          </a:xfrm>
          <a:prstGeom prst="rect">
            <a:avLst/>
          </a:prstGeom>
          <a:noFill/>
          <a:ln>
            <a:noFill/>
          </a:ln>
        </p:spPr>
      </p:pic>
      <p:sp>
        <p:nvSpPr>
          <p:cNvPr id="132" name="Google Shape;132;p2"/>
          <p:cNvSpPr/>
          <p:nvPr/>
        </p:nvSpPr>
        <p:spPr>
          <a:xfrm>
            <a:off x="768185" y="5557443"/>
            <a:ext cx="859230" cy="85923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3" name="Google Shape;133;p2"/>
          <p:cNvPicPr preferRelativeResize="0"/>
          <p:nvPr/>
        </p:nvPicPr>
        <p:blipFill rotWithShape="1">
          <a:blip r:embed="rId7">
            <a:alphaModFix/>
          </a:blip>
          <a:srcRect b="0" l="0" r="0" t="0"/>
          <a:stretch/>
        </p:blipFill>
        <p:spPr>
          <a:xfrm>
            <a:off x="710110" y="5490118"/>
            <a:ext cx="966907" cy="966907"/>
          </a:xfrm>
          <a:prstGeom prst="rect">
            <a:avLst/>
          </a:prstGeom>
          <a:noFill/>
          <a:ln>
            <a:noFill/>
          </a:ln>
        </p:spPr>
      </p:pic>
      <p:sp>
        <p:nvSpPr>
          <p:cNvPr id="134" name="Google Shape;134;p2"/>
          <p:cNvSpPr/>
          <p:nvPr/>
        </p:nvSpPr>
        <p:spPr>
          <a:xfrm>
            <a:off x="781790" y="6801938"/>
            <a:ext cx="818415" cy="81841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5" name="Google Shape;135;p2"/>
          <p:cNvPicPr preferRelativeResize="0"/>
          <p:nvPr/>
        </p:nvPicPr>
        <p:blipFill rotWithShape="1">
          <a:blip r:embed="rId8">
            <a:alphaModFix/>
          </a:blip>
          <a:srcRect b="0" l="0" r="0" t="0"/>
          <a:stretch/>
        </p:blipFill>
        <p:spPr>
          <a:xfrm>
            <a:off x="733075" y="6742642"/>
            <a:ext cx="920977" cy="920977"/>
          </a:xfrm>
          <a:prstGeom prst="rect">
            <a:avLst/>
          </a:prstGeom>
          <a:noFill/>
          <a:ln>
            <a:noFill/>
          </a:ln>
        </p:spPr>
      </p:pic>
      <p:sp>
        <p:nvSpPr>
          <p:cNvPr id="136" name="Google Shape;136;p2"/>
          <p:cNvSpPr/>
          <p:nvPr/>
        </p:nvSpPr>
        <p:spPr>
          <a:xfrm>
            <a:off x="781111" y="7949238"/>
            <a:ext cx="818415" cy="81841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7" name="Google Shape;137;p2"/>
          <p:cNvPicPr preferRelativeResize="0"/>
          <p:nvPr/>
        </p:nvPicPr>
        <p:blipFill rotWithShape="1">
          <a:blip r:embed="rId9">
            <a:alphaModFix/>
          </a:blip>
          <a:srcRect b="0" l="0" r="0" t="0"/>
          <a:stretch/>
        </p:blipFill>
        <p:spPr>
          <a:xfrm>
            <a:off x="733075" y="7935661"/>
            <a:ext cx="920977" cy="920977"/>
          </a:xfrm>
          <a:prstGeom prst="rect">
            <a:avLst/>
          </a:prstGeom>
          <a:noFill/>
          <a:ln>
            <a:noFill/>
          </a:ln>
        </p:spPr>
      </p:pic>
      <p:sp>
        <p:nvSpPr>
          <p:cNvPr id="138" name="Google Shape;138;p2"/>
          <p:cNvSpPr/>
          <p:nvPr/>
        </p:nvSpPr>
        <p:spPr>
          <a:xfrm>
            <a:off x="6086724" y="7990226"/>
            <a:ext cx="818415" cy="81841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9" name="Google Shape;139;p2"/>
          <p:cNvPicPr preferRelativeResize="0"/>
          <p:nvPr/>
        </p:nvPicPr>
        <p:blipFill rotWithShape="1">
          <a:blip r:embed="rId10">
            <a:alphaModFix/>
          </a:blip>
          <a:srcRect b="0" l="0" r="0" t="0"/>
          <a:stretch/>
        </p:blipFill>
        <p:spPr>
          <a:xfrm>
            <a:off x="6023627" y="7935661"/>
            <a:ext cx="920977" cy="920977"/>
          </a:xfrm>
          <a:prstGeom prst="rect">
            <a:avLst/>
          </a:prstGeom>
          <a:noFill/>
          <a:ln>
            <a:noFill/>
          </a:ln>
        </p:spPr>
      </p:pic>
      <p:sp>
        <p:nvSpPr>
          <p:cNvPr id="140" name="Google Shape;140;p2"/>
          <p:cNvSpPr/>
          <p:nvPr/>
        </p:nvSpPr>
        <p:spPr>
          <a:xfrm>
            <a:off x="2115034" y="1926918"/>
            <a:ext cx="818415" cy="81841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1" name="Google Shape;141;p2"/>
          <p:cNvPicPr preferRelativeResize="0"/>
          <p:nvPr/>
        </p:nvPicPr>
        <p:blipFill rotWithShape="1">
          <a:blip r:embed="rId11">
            <a:alphaModFix/>
          </a:blip>
          <a:srcRect b="0" l="0" r="0" t="0"/>
          <a:stretch/>
        </p:blipFill>
        <p:spPr>
          <a:xfrm>
            <a:off x="2055816" y="1870336"/>
            <a:ext cx="920977" cy="920977"/>
          </a:xfrm>
          <a:prstGeom prst="rect">
            <a:avLst/>
          </a:prstGeom>
          <a:noFill/>
          <a:ln>
            <a:noFill/>
          </a:ln>
        </p:spPr>
      </p:pic>
      <p:pic>
        <p:nvPicPr>
          <p:cNvPr descr="A black and white image of a diagram&#10;&#10;Description automatically generated" id="142" name="Google Shape;142;p2"/>
          <p:cNvPicPr preferRelativeResize="0"/>
          <p:nvPr/>
        </p:nvPicPr>
        <p:blipFill rotWithShape="1">
          <a:blip r:embed="rId12">
            <a:alphaModFix/>
          </a:blip>
          <a:srcRect b="0" l="0" r="0" t="0"/>
          <a:stretch/>
        </p:blipFill>
        <p:spPr>
          <a:xfrm>
            <a:off x="6086724" y="4323031"/>
            <a:ext cx="932688" cy="932688"/>
          </a:xfrm>
          <a:prstGeom prst="rect">
            <a:avLst/>
          </a:prstGeom>
          <a:noFill/>
          <a:ln>
            <a:noFill/>
          </a:ln>
        </p:spPr>
      </p:pic>
      <p:pic>
        <p:nvPicPr>
          <p:cNvPr descr="A black and white icon of a mail&#10;&#10;Description automatically generated" id="143" name="Google Shape;143;p2"/>
          <p:cNvPicPr preferRelativeResize="0"/>
          <p:nvPr/>
        </p:nvPicPr>
        <p:blipFill rotWithShape="1">
          <a:blip r:embed="rId13">
            <a:alphaModFix/>
          </a:blip>
          <a:srcRect b="0" l="0" r="0" t="0"/>
          <a:stretch/>
        </p:blipFill>
        <p:spPr>
          <a:xfrm>
            <a:off x="6017771" y="1864480"/>
            <a:ext cx="932688" cy="932688"/>
          </a:xfrm>
          <a:prstGeom prst="rect">
            <a:avLst/>
          </a:prstGeom>
          <a:noFill/>
          <a:ln>
            <a:noFill/>
          </a:ln>
        </p:spPr>
      </p:pic>
      <p:pic>
        <p:nvPicPr>
          <p:cNvPr descr="A black and white line drawing of a book and a monitor&#10;&#10;Description automatically generated" id="144" name="Google Shape;144;p2"/>
          <p:cNvPicPr preferRelativeResize="0"/>
          <p:nvPr/>
        </p:nvPicPr>
        <p:blipFill rotWithShape="1">
          <a:blip r:embed="rId14">
            <a:alphaModFix/>
          </a:blip>
          <a:srcRect b="0" l="0" r="0" t="0"/>
          <a:stretch/>
        </p:blipFill>
        <p:spPr>
          <a:xfrm>
            <a:off x="4705231" y="7929805"/>
            <a:ext cx="932688" cy="932688"/>
          </a:xfrm>
          <a:prstGeom prst="rect">
            <a:avLst/>
          </a:prstGeom>
          <a:noFill/>
          <a:ln>
            <a:noFill/>
          </a:ln>
        </p:spPr>
      </p:pic>
      <p:pic>
        <p:nvPicPr>
          <p:cNvPr descr="A black and white icon of a paper with a medal and a star&#10;&#10;Description automatically generated" id="145" name="Google Shape;145;p2"/>
          <p:cNvPicPr preferRelativeResize="0"/>
          <p:nvPr/>
        </p:nvPicPr>
        <p:blipFill rotWithShape="1">
          <a:blip r:embed="rId15">
            <a:alphaModFix/>
          </a:blip>
          <a:srcRect b="0" l="0" r="0" t="0"/>
          <a:stretch/>
        </p:blipFill>
        <p:spPr>
          <a:xfrm>
            <a:off x="3372066" y="7929805"/>
            <a:ext cx="932688" cy="932688"/>
          </a:xfrm>
          <a:prstGeom prst="rect">
            <a:avLst/>
          </a:prstGeom>
          <a:noFill/>
          <a:ln>
            <a:noFill/>
          </a:ln>
        </p:spPr>
      </p:pic>
      <p:pic>
        <p:nvPicPr>
          <p:cNvPr descr="A black and white image of a diamond&#10;&#10;Description automatically generated" id="146" name="Google Shape;146;p2"/>
          <p:cNvPicPr preferRelativeResize="0"/>
          <p:nvPr/>
        </p:nvPicPr>
        <p:blipFill rotWithShape="1">
          <a:blip r:embed="rId16">
            <a:alphaModFix/>
          </a:blip>
          <a:srcRect b="0" l="0" r="0" t="0"/>
          <a:stretch/>
        </p:blipFill>
        <p:spPr>
          <a:xfrm>
            <a:off x="4705231" y="2991172"/>
            <a:ext cx="932688" cy="932688"/>
          </a:xfrm>
          <a:prstGeom prst="rect">
            <a:avLst/>
          </a:prstGeom>
          <a:noFill/>
          <a:ln>
            <a:noFill/>
          </a:ln>
        </p:spPr>
      </p:pic>
      <p:pic>
        <p:nvPicPr>
          <p:cNvPr descr="A black and white drawing of a ballot box&#10;&#10;Description automatically generated" id="147" name="Google Shape;147;p2"/>
          <p:cNvPicPr preferRelativeResize="0"/>
          <p:nvPr/>
        </p:nvPicPr>
        <p:blipFill rotWithShape="1">
          <a:blip r:embed="rId17">
            <a:alphaModFix/>
          </a:blip>
          <a:srcRect b="0" l="0" r="0" t="0"/>
          <a:stretch/>
        </p:blipFill>
        <p:spPr>
          <a:xfrm>
            <a:off x="4705231" y="1864480"/>
            <a:ext cx="932688" cy="932688"/>
          </a:xfrm>
          <a:prstGeom prst="rect">
            <a:avLst/>
          </a:prstGeom>
          <a:noFill/>
          <a:ln>
            <a:noFill/>
          </a:ln>
        </p:spPr>
      </p:pic>
      <p:pic>
        <p:nvPicPr>
          <p:cNvPr descr="A black and white logo&#10;&#10;Description automatically generated" id="148" name="Google Shape;148;p2"/>
          <p:cNvPicPr preferRelativeResize="0"/>
          <p:nvPr/>
        </p:nvPicPr>
        <p:blipFill rotWithShape="1">
          <a:blip r:embed="rId18">
            <a:alphaModFix/>
          </a:blip>
          <a:srcRect b="0" l="0" r="0" t="0"/>
          <a:stretch/>
        </p:blipFill>
        <p:spPr>
          <a:xfrm>
            <a:off x="2052102" y="3073718"/>
            <a:ext cx="928404" cy="928404"/>
          </a:xfrm>
          <a:prstGeom prst="rect">
            <a:avLst/>
          </a:prstGeom>
          <a:noFill/>
          <a:ln>
            <a:noFill/>
          </a:ln>
        </p:spPr>
      </p:pic>
      <p:pic>
        <p:nvPicPr>
          <p:cNvPr descr="A black and white diagram&#10;&#10;Description automatically generated" id="149" name="Google Shape;149;p2"/>
          <p:cNvPicPr preferRelativeResize="0"/>
          <p:nvPr/>
        </p:nvPicPr>
        <p:blipFill rotWithShape="1">
          <a:blip r:embed="rId19">
            <a:alphaModFix/>
          </a:blip>
          <a:srcRect b="0" l="0" r="0" t="0"/>
          <a:stretch/>
        </p:blipFill>
        <p:spPr>
          <a:xfrm>
            <a:off x="2049960" y="4284527"/>
            <a:ext cx="932688" cy="932688"/>
          </a:xfrm>
          <a:prstGeom prst="rect">
            <a:avLst/>
          </a:prstGeom>
          <a:noFill/>
          <a:ln>
            <a:noFill/>
          </a:ln>
        </p:spPr>
      </p:pic>
      <p:pic>
        <p:nvPicPr>
          <p:cNvPr descr="A black and white icon of a paper&#10;&#10;Description automatically generated" id="150" name="Google Shape;150;p2"/>
          <p:cNvPicPr preferRelativeResize="0"/>
          <p:nvPr/>
        </p:nvPicPr>
        <p:blipFill rotWithShape="1">
          <a:blip r:embed="rId20">
            <a:alphaModFix/>
          </a:blip>
          <a:srcRect b="0" l="0" r="0" t="0"/>
          <a:stretch/>
        </p:blipFill>
        <p:spPr>
          <a:xfrm>
            <a:off x="4705231" y="4366714"/>
            <a:ext cx="932688" cy="932688"/>
          </a:xfrm>
          <a:prstGeom prst="rect">
            <a:avLst/>
          </a:prstGeom>
          <a:noFill/>
          <a:ln>
            <a:noFill/>
          </a:ln>
        </p:spPr>
      </p:pic>
      <p:pic>
        <p:nvPicPr>
          <p:cNvPr descr="A black and white map with a pin on it&#10;&#10;Description automatically generated" id="151" name="Google Shape;151;p2"/>
          <p:cNvPicPr preferRelativeResize="0"/>
          <p:nvPr/>
        </p:nvPicPr>
        <p:blipFill rotWithShape="1">
          <a:blip r:embed="rId21">
            <a:alphaModFix/>
          </a:blip>
          <a:srcRect b="0" l="0" r="0" t="0"/>
          <a:stretch/>
        </p:blipFill>
        <p:spPr>
          <a:xfrm>
            <a:off x="4705231" y="6556146"/>
            <a:ext cx="932688" cy="932688"/>
          </a:xfrm>
          <a:prstGeom prst="rect">
            <a:avLst/>
          </a:prstGeom>
          <a:noFill/>
          <a:ln>
            <a:noFill/>
          </a:ln>
        </p:spPr>
      </p:pic>
      <p:pic>
        <p:nvPicPr>
          <p:cNvPr descr="A black and white icon with a magnifying glass and check mark&#10;&#10;Description automatically generated" id="152" name="Google Shape;152;p2"/>
          <p:cNvPicPr preferRelativeResize="0"/>
          <p:nvPr/>
        </p:nvPicPr>
        <p:blipFill rotWithShape="1">
          <a:blip r:embed="rId22">
            <a:alphaModFix/>
          </a:blip>
          <a:srcRect b="0" l="0" r="0" t="0"/>
          <a:stretch/>
        </p:blipFill>
        <p:spPr>
          <a:xfrm>
            <a:off x="4705231" y="5364364"/>
            <a:ext cx="932688" cy="932688"/>
          </a:xfrm>
          <a:prstGeom prst="rect">
            <a:avLst/>
          </a:prstGeom>
          <a:noFill/>
          <a:ln>
            <a:noFill/>
          </a:ln>
        </p:spPr>
      </p:pic>
      <p:pic>
        <p:nvPicPr>
          <p:cNvPr descr="A black and white icon of an envelope with a check mark&#10;&#10;Description automatically generated" id="153" name="Google Shape;153;p2"/>
          <p:cNvPicPr preferRelativeResize="0"/>
          <p:nvPr/>
        </p:nvPicPr>
        <p:blipFill rotWithShape="1">
          <a:blip r:embed="rId23">
            <a:alphaModFix/>
          </a:blip>
          <a:srcRect b="0" l="0" r="0" t="0"/>
          <a:stretch/>
        </p:blipFill>
        <p:spPr>
          <a:xfrm>
            <a:off x="3372066" y="4366714"/>
            <a:ext cx="932688" cy="932688"/>
          </a:xfrm>
          <a:prstGeom prst="rect">
            <a:avLst/>
          </a:prstGeom>
          <a:noFill/>
          <a:ln>
            <a:noFill/>
          </a:ln>
        </p:spPr>
      </p:pic>
      <p:pic>
        <p:nvPicPr>
          <p:cNvPr descr="A black and white picture of a mailbox&#10;&#10;Description automatically generated" id="154" name="Google Shape;154;p2"/>
          <p:cNvPicPr preferRelativeResize="0"/>
          <p:nvPr/>
        </p:nvPicPr>
        <p:blipFill rotWithShape="1">
          <a:blip r:embed="rId24">
            <a:alphaModFix/>
          </a:blip>
          <a:srcRect b="0" l="0" r="0" t="0"/>
          <a:stretch/>
        </p:blipFill>
        <p:spPr>
          <a:xfrm>
            <a:off x="3372066" y="2991172"/>
            <a:ext cx="932688" cy="932688"/>
          </a:xfrm>
          <a:prstGeom prst="rect">
            <a:avLst/>
          </a:prstGeom>
          <a:noFill/>
          <a:ln>
            <a:noFill/>
          </a:ln>
        </p:spPr>
      </p:pic>
      <p:pic>
        <p:nvPicPr>
          <p:cNvPr descr="A computer screen with check marks and check boxes&#10;&#10;Description automatically generated" id="155" name="Google Shape;155;p2"/>
          <p:cNvPicPr preferRelativeResize="0"/>
          <p:nvPr/>
        </p:nvPicPr>
        <p:blipFill rotWithShape="1">
          <a:blip r:embed="rId25">
            <a:alphaModFix/>
          </a:blip>
          <a:srcRect b="0" l="0" r="0" t="0"/>
          <a:stretch/>
        </p:blipFill>
        <p:spPr>
          <a:xfrm>
            <a:off x="3372066" y="5364364"/>
            <a:ext cx="932688" cy="932688"/>
          </a:xfrm>
          <a:prstGeom prst="rect">
            <a:avLst/>
          </a:prstGeom>
          <a:noFill/>
          <a:ln>
            <a:noFill/>
          </a:ln>
        </p:spPr>
      </p:pic>
      <p:pic>
        <p:nvPicPr>
          <p:cNvPr descr="A black and white computer icon&#10;&#10;Description automatically generated" id="156" name="Google Shape;156;p2"/>
          <p:cNvPicPr preferRelativeResize="0"/>
          <p:nvPr/>
        </p:nvPicPr>
        <p:blipFill rotWithShape="1">
          <a:blip r:embed="rId26">
            <a:alphaModFix/>
          </a:blip>
          <a:srcRect b="0" l="0" r="0" t="0"/>
          <a:stretch/>
        </p:blipFill>
        <p:spPr>
          <a:xfrm>
            <a:off x="3372066" y="6556146"/>
            <a:ext cx="932688" cy="932688"/>
          </a:xfrm>
          <a:prstGeom prst="rect">
            <a:avLst/>
          </a:prstGeom>
          <a:noFill/>
          <a:ln>
            <a:noFill/>
          </a:ln>
        </p:spPr>
      </p:pic>
      <p:pic>
        <p:nvPicPr>
          <p:cNvPr descr="A black and white icon with check marks and a magnifying glass&#10;&#10;Description automatically generated" id="157" name="Google Shape;157;p2"/>
          <p:cNvPicPr preferRelativeResize="0"/>
          <p:nvPr/>
        </p:nvPicPr>
        <p:blipFill rotWithShape="1">
          <a:blip r:embed="rId27">
            <a:alphaModFix/>
          </a:blip>
          <a:srcRect b="0" l="0" r="0" t="0"/>
          <a:stretch/>
        </p:blipFill>
        <p:spPr>
          <a:xfrm>
            <a:off x="6017771" y="5502703"/>
            <a:ext cx="932688" cy="932688"/>
          </a:xfrm>
          <a:prstGeom prst="rect">
            <a:avLst/>
          </a:prstGeom>
          <a:noFill/>
          <a:ln>
            <a:noFill/>
          </a:ln>
        </p:spPr>
      </p:pic>
      <p:pic>
        <p:nvPicPr>
          <p:cNvPr descr="A black and white icon with check marks&#10;&#10;Description automatically generated" id="158" name="Google Shape;158;p2"/>
          <p:cNvPicPr preferRelativeResize="0"/>
          <p:nvPr/>
        </p:nvPicPr>
        <p:blipFill rotWithShape="1">
          <a:blip r:embed="rId28">
            <a:alphaModFix/>
          </a:blip>
          <a:srcRect b="0" l="0" r="0" t="0"/>
          <a:stretch/>
        </p:blipFill>
        <p:spPr>
          <a:xfrm>
            <a:off x="3372066" y="1864480"/>
            <a:ext cx="932688" cy="932688"/>
          </a:xfrm>
          <a:prstGeom prst="rect">
            <a:avLst/>
          </a:prstGeom>
          <a:noFill/>
          <a:ln>
            <a:noFill/>
          </a:ln>
        </p:spPr>
      </p:pic>
      <p:pic>
        <p:nvPicPr>
          <p:cNvPr descr="A black and white icon of a printer&#10;&#10;Description automatically generated" id="159" name="Google Shape;159;p2"/>
          <p:cNvPicPr preferRelativeResize="0"/>
          <p:nvPr/>
        </p:nvPicPr>
        <p:blipFill rotWithShape="1">
          <a:blip r:embed="rId29">
            <a:alphaModFix/>
          </a:blip>
          <a:srcRect b="0" l="0" r="0" t="0"/>
          <a:stretch/>
        </p:blipFill>
        <p:spPr>
          <a:xfrm>
            <a:off x="2049960" y="6714713"/>
            <a:ext cx="932688" cy="932688"/>
          </a:xfrm>
          <a:prstGeom prst="rect">
            <a:avLst/>
          </a:prstGeom>
          <a:noFill/>
          <a:ln>
            <a:noFill/>
          </a:ln>
        </p:spPr>
      </p:pic>
      <p:pic>
        <p:nvPicPr>
          <p:cNvPr descr="A black and white icon of a stack of papers&#10;&#10;Description automatically generated" id="160" name="Google Shape;160;p2"/>
          <p:cNvPicPr preferRelativeResize="0"/>
          <p:nvPr/>
        </p:nvPicPr>
        <p:blipFill rotWithShape="1">
          <a:blip r:embed="rId30">
            <a:alphaModFix/>
          </a:blip>
          <a:srcRect b="0" l="0" r="0" t="0"/>
          <a:stretch/>
        </p:blipFill>
        <p:spPr>
          <a:xfrm>
            <a:off x="2049960" y="5499620"/>
            <a:ext cx="932688" cy="932688"/>
          </a:xfrm>
          <a:prstGeom prst="rect">
            <a:avLst/>
          </a:prstGeom>
          <a:noFill/>
          <a:ln>
            <a:noFill/>
          </a:ln>
        </p:spPr>
      </p:pic>
      <p:pic>
        <p:nvPicPr>
          <p:cNvPr descr="A black and white icon of people&#10;&#10;Description automatically generated" id="161" name="Google Shape;161;p2"/>
          <p:cNvPicPr preferRelativeResize="0"/>
          <p:nvPr/>
        </p:nvPicPr>
        <p:blipFill rotWithShape="1">
          <a:blip r:embed="rId31">
            <a:alphaModFix/>
          </a:blip>
          <a:srcRect b="0" l="0" r="0" t="0"/>
          <a:stretch/>
        </p:blipFill>
        <p:spPr>
          <a:xfrm>
            <a:off x="2049960" y="7929805"/>
            <a:ext cx="932688" cy="932688"/>
          </a:xfrm>
          <a:prstGeom prst="rect">
            <a:avLst/>
          </a:prstGeom>
          <a:noFill/>
          <a:ln>
            <a:noFill/>
          </a:ln>
        </p:spPr>
      </p:pic>
      <p:pic>
        <p:nvPicPr>
          <p:cNvPr descr="A black and white symbol with check marks&#10;&#10;Description automatically generated" id="162" name="Google Shape;162;p2"/>
          <p:cNvPicPr preferRelativeResize="0"/>
          <p:nvPr/>
        </p:nvPicPr>
        <p:blipFill rotWithShape="1">
          <a:blip r:embed="rId32">
            <a:alphaModFix/>
          </a:blip>
          <a:srcRect b="0" l="0" r="0" t="0"/>
          <a:stretch/>
        </p:blipFill>
        <p:spPr>
          <a:xfrm>
            <a:off x="6017771" y="6715444"/>
            <a:ext cx="932688" cy="932688"/>
          </a:xfrm>
          <a:prstGeom prst="rect">
            <a:avLst/>
          </a:prstGeom>
          <a:noFill/>
          <a:ln>
            <a:noFill/>
          </a:ln>
        </p:spPr>
      </p:pic>
      <p:sp>
        <p:nvSpPr>
          <p:cNvPr id="163" name="Google Shape;163;p2"/>
          <p:cNvSpPr txBox="1"/>
          <p:nvPr/>
        </p:nvSpPr>
        <p:spPr>
          <a:xfrm>
            <a:off x="224852" y="1052050"/>
            <a:ext cx="73077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9392C"/>
              </a:buClr>
              <a:buSzPts val="1200"/>
              <a:buFont typeface="Arial"/>
              <a:buNone/>
            </a:pPr>
            <a:r>
              <a:rPr b="0" i="0" lang="en-US" sz="1200" u="none" cap="none" strike="noStrike">
                <a:solidFill>
                  <a:srgbClr val="19392C"/>
                </a:solidFill>
                <a:latin typeface="Arial"/>
                <a:ea typeface="Arial"/>
                <a:cs typeface="Arial"/>
                <a:sym typeface="Arial"/>
              </a:rPr>
              <a:t>If you add a pre-election, election or post-election security practice later in this document</a:t>
            </a:r>
            <a:r>
              <a:rPr b="0" i="0" lang="en-US" sz="1200" u="none" cap="none" strike="noStrike">
                <a:solidFill>
                  <a:schemeClr val="dk1"/>
                </a:solidFill>
                <a:latin typeface="Arial"/>
                <a:ea typeface="Arial"/>
                <a:cs typeface="Arial"/>
                <a:sym typeface="Arial"/>
              </a:rPr>
              <a:t>, </a:t>
            </a:r>
            <a:r>
              <a:rPr b="0" i="0" lang="en-US" sz="1200" u="sng" cap="none" strike="noStrike">
                <a:solidFill>
                  <a:srgbClr val="274B80"/>
                </a:solidFill>
                <a:latin typeface="Arial"/>
                <a:ea typeface="Arial"/>
                <a:cs typeface="Arial"/>
                <a:sym typeface="Arial"/>
                <a:hlinkClick action="ppaction://hlinksldjump" r:id="rId33">
                  <a:extLst>
                    <a:ext uri="{A12FA001-AC4F-418D-AE19-62706E023703}">
                      <ahyp:hlinkClr val="tx"/>
                    </a:ext>
                  </a:extLst>
                </a:hlinkClick>
              </a:rPr>
              <a:t>follow the </a:t>
            </a:r>
            <a:r>
              <a:rPr b="1" i="0" lang="en-US" sz="1200" u="sng" cap="none" strike="noStrike">
                <a:solidFill>
                  <a:srgbClr val="274B80"/>
                </a:solidFill>
                <a:latin typeface="Play"/>
                <a:ea typeface="Play"/>
                <a:cs typeface="Play"/>
                <a:sym typeface="Play"/>
                <a:hlinkClick action="ppaction://hlinksldjump" r:id="rId34">
                  <a:extLst>
                    <a:ext uri="{A12FA001-AC4F-418D-AE19-62706E023703}">
                      <ahyp:hlinkClr val="tx"/>
                    </a:ext>
                  </a:extLst>
                </a:hlinkClick>
              </a:rPr>
              <a:t>CUSTOMIZE COLORS + ICONS</a:t>
            </a:r>
            <a:r>
              <a:rPr b="0" i="0" lang="en-US" sz="1200" u="sng" cap="none" strike="noStrike">
                <a:solidFill>
                  <a:srgbClr val="274B80"/>
                </a:solidFill>
                <a:latin typeface="Arial"/>
                <a:ea typeface="Arial"/>
                <a:cs typeface="Arial"/>
                <a:sym typeface="Arial"/>
                <a:hlinkClick action="ppaction://hlinksldjump" r:id="rId35">
                  <a:extLst>
                    <a:ext uri="{A12FA001-AC4F-418D-AE19-62706E023703}">
                      <ahyp:hlinkClr val="tx"/>
                    </a:ext>
                  </a:extLst>
                </a:hlinkClick>
              </a:rPr>
              <a:t> instructions on page 1</a:t>
            </a:r>
            <a:r>
              <a:rPr b="0" i="0" lang="en-US" sz="1200" u="none" cap="none" strike="noStrike">
                <a:solidFill>
                  <a:srgbClr val="274B80"/>
                </a:solidFill>
                <a:latin typeface="Arial"/>
                <a:ea typeface="Arial"/>
                <a:cs typeface="Arial"/>
                <a:sym typeface="Arial"/>
              </a:rPr>
              <a:t> </a:t>
            </a:r>
            <a:r>
              <a:rPr b="0" i="0" lang="en-US" sz="1200" u="none" cap="none" strike="noStrike">
                <a:solidFill>
                  <a:srgbClr val="19392C"/>
                </a:solidFill>
                <a:latin typeface="Arial"/>
                <a:ea typeface="Arial"/>
                <a:cs typeface="Arial"/>
                <a:sym typeface="Arial"/>
              </a:rPr>
              <a:t>to add a corresponding icon in one of your jurisdiction’s colors. </a:t>
            </a:r>
            <a:r>
              <a:rPr lang="en-US" sz="1200">
                <a:solidFill>
                  <a:srgbClr val="19392C"/>
                </a:solidFill>
              </a:rPr>
              <a:t>Or send The Elections Group’s</a:t>
            </a:r>
            <a:r>
              <a:rPr lang="en-US" sz="1200">
                <a:solidFill>
                  <a:srgbClr val="19392C"/>
                </a:solidFill>
                <a:uFill>
                  <a:noFill/>
                </a:uFill>
                <a:hlinkClick r:id="rId36">
                  <a:extLst>
                    <a:ext uri="{A12FA001-AC4F-418D-AE19-62706E023703}">
                      <ahyp:hlinkClr val="tx"/>
                    </a:ext>
                  </a:extLst>
                </a:hlinkClick>
              </a:rPr>
              <a:t> </a:t>
            </a:r>
            <a:r>
              <a:rPr lang="en-US" sz="1200" u="sng">
                <a:solidFill>
                  <a:srgbClr val="274B80"/>
                </a:solidFill>
                <a:hlinkClick r:id="rId37">
                  <a:extLst>
                    <a:ext uri="{A12FA001-AC4F-418D-AE19-62706E023703}">
                      <ahyp:hlinkClr val="tx"/>
                    </a:ext>
                  </a:extLst>
                </a:hlinkClick>
              </a:rPr>
              <a:t>Communications Resource Desk</a:t>
            </a:r>
            <a:r>
              <a:rPr lang="en-US" sz="1200" u="sng">
                <a:solidFill>
                  <a:schemeClr val="hlink"/>
                </a:solidFill>
              </a:rPr>
              <a:t> </a:t>
            </a:r>
            <a:r>
              <a:rPr lang="en-US" sz="1200">
                <a:solidFill>
                  <a:srgbClr val="19392C"/>
                </a:solidFill>
              </a:rPr>
              <a:t>a note. We’d be happy to assist you with icons and color changes. </a:t>
            </a:r>
            <a:endParaRPr b="0" i="0" sz="1200" u="none" cap="none" strike="noStrike">
              <a:solidFill>
                <a:srgbClr val="19392C"/>
              </a:solidFill>
              <a:latin typeface="Arial"/>
              <a:ea typeface="Arial"/>
              <a:cs typeface="Arial"/>
              <a:sym typeface="Arial"/>
            </a:endParaRPr>
          </a:p>
        </p:txBody>
      </p:sp>
      <p:pic>
        <p:nvPicPr>
          <p:cNvPr id="164" name="Google Shape;164;p2"/>
          <p:cNvPicPr preferRelativeResize="0"/>
          <p:nvPr/>
        </p:nvPicPr>
        <p:blipFill>
          <a:blip r:embed="rId38">
            <a:alphaModFix/>
          </a:blip>
          <a:stretch>
            <a:fillRect/>
          </a:stretch>
        </p:blipFill>
        <p:spPr>
          <a:xfrm>
            <a:off x="6038400" y="3129390"/>
            <a:ext cx="877824" cy="844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
          <p:cNvSpPr txBox="1"/>
          <p:nvPr/>
        </p:nvSpPr>
        <p:spPr>
          <a:xfrm>
            <a:off x="413926" y="2156071"/>
            <a:ext cx="6947400" cy="1293000"/>
          </a:xfrm>
          <a:prstGeom prst="rect">
            <a:avLst/>
          </a:prstGeom>
          <a:noFill/>
          <a:ln>
            <a:noFill/>
          </a:ln>
        </p:spPr>
        <p:txBody>
          <a:bodyPr anchorCtr="0" anchor="t" bIns="0" lIns="0" spcFirstLastPara="1" rIns="0" wrap="square" tIns="0">
            <a:spAutoFit/>
          </a:bodyPr>
          <a:lstStyle/>
          <a:p>
            <a:pPr indent="0" lvl="0" marL="0" marR="0" rtl="0" algn="l">
              <a:lnSpc>
                <a:spcPct val="125000"/>
              </a:lnSpc>
              <a:spcBef>
                <a:spcPts val="0"/>
              </a:spcBef>
              <a:spcAft>
                <a:spcPts val="0"/>
              </a:spcAft>
              <a:buNone/>
            </a:pPr>
            <a:r>
              <a:rPr b="0" i="0" lang="en-US" sz="1400" u="none" cap="none" strike="noStrike">
                <a:solidFill>
                  <a:schemeClr val="dk1"/>
                </a:solidFill>
                <a:latin typeface="Cambria"/>
                <a:ea typeface="Cambria"/>
                <a:cs typeface="Cambria"/>
                <a:sym typeface="Cambria"/>
              </a:rPr>
              <a:t>Starting long before Election Day, voting systems are tested to ensure they meet requirements for accuracy and security. Different states use different voting systems and testing processes and have different requirements. While not every state is required to or has the resources to follow them, these practices are a starting point for election officials to reflect and promote understanding of their specific voting system security practices.</a:t>
            </a:r>
            <a:endParaRPr/>
          </a:p>
        </p:txBody>
      </p:sp>
      <p:sp>
        <p:nvSpPr>
          <p:cNvPr id="170" name="Google Shape;170;p3"/>
          <p:cNvSpPr txBox="1"/>
          <p:nvPr/>
        </p:nvSpPr>
        <p:spPr>
          <a:xfrm>
            <a:off x="387969" y="3692885"/>
            <a:ext cx="3345900" cy="5880000"/>
          </a:xfrm>
          <a:prstGeom prst="rect">
            <a:avLst/>
          </a:prstGeom>
          <a:solidFill>
            <a:srgbClr val="6C9A8B"/>
          </a:solidFill>
          <a:ln>
            <a:noFill/>
          </a:ln>
        </p:spPr>
        <p:txBody>
          <a:bodyPr anchorCtr="0" anchor="ctr" bIns="365750" lIns="228600" spcFirstLastPara="1" rIns="228600" wrap="square" tIns="182875">
            <a:spAutoFit/>
          </a:bodyPr>
          <a:lstStyle/>
          <a:p>
            <a:pPr indent="0" lvl="0" marL="0" marR="0" rtl="0" algn="ctr">
              <a:spcBef>
                <a:spcPts val="0"/>
              </a:spcBef>
              <a:spcAft>
                <a:spcPts val="0"/>
              </a:spcAft>
              <a:buNone/>
            </a:pPr>
            <a:r>
              <a:rPr b="1" i="0" lang="en-US" sz="1600" u="none" cap="none" strike="noStrike">
                <a:solidFill>
                  <a:schemeClr val="lt1"/>
                </a:solidFill>
                <a:latin typeface="Twentieth Century"/>
                <a:ea typeface="Twentieth Century"/>
                <a:cs typeface="Twentieth Century"/>
                <a:sym typeface="Twentieth Century"/>
              </a:rPr>
              <a:t>PRE-ELECTION PRACTICES</a:t>
            </a:r>
            <a:endParaRPr/>
          </a:p>
          <a:p>
            <a:pPr indent="0" lvl="2" marL="914400" marR="0" rtl="0" algn="l">
              <a:spcBef>
                <a:spcPts val="800"/>
              </a:spcBef>
              <a:spcAft>
                <a:spcPts val="0"/>
              </a:spcAft>
              <a:buNone/>
            </a:pPr>
            <a:r>
              <a:rPr b="1" i="1" lang="en-US" sz="1800" u="none" cap="none" strike="noStrike">
                <a:solidFill>
                  <a:schemeClr val="lt1"/>
                </a:solidFill>
                <a:latin typeface="Cambria"/>
                <a:ea typeface="Cambria"/>
                <a:cs typeface="Cambria"/>
                <a:sym typeface="Cambria"/>
              </a:rPr>
              <a:t>Voting system requirements</a:t>
            </a:r>
            <a:endParaRPr/>
          </a:p>
          <a:p>
            <a:pPr indent="0" lvl="0" marL="0" marR="0" rtl="0" algn="l">
              <a:spcBef>
                <a:spcPts val="800"/>
              </a:spcBef>
              <a:spcAft>
                <a:spcPts val="0"/>
              </a:spcAft>
              <a:buNone/>
            </a:pPr>
            <a:r>
              <a:rPr b="1" i="1" lang="en-US" sz="1800" u="none" cap="none" strike="noStrike">
                <a:solidFill>
                  <a:schemeClr val="lt1"/>
                </a:solidFill>
                <a:latin typeface="Arial"/>
                <a:ea typeface="Arial"/>
                <a:cs typeface="Arial"/>
                <a:sym typeface="Arial"/>
              </a:rPr>
              <a:t>⎼⎼⎼⎼⎼⎼⎼⎼⎼⎼⎼⎼⎼⎼⎼⎼⎼⎼⎼⎼⎼⎼⎼</a:t>
            </a:r>
            <a:endParaRPr/>
          </a:p>
          <a:p>
            <a:pPr indent="0" lvl="2" marL="914400" marR="0" rtl="0" algn="l">
              <a:spcBef>
                <a:spcPts val="800"/>
              </a:spcBef>
              <a:spcAft>
                <a:spcPts val="0"/>
              </a:spcAft>
              <a:buNone/>
            </a:pPr>
            <a:r>
              <a:rPr b="1" i="1" lang="en-US" sz="1800" u="none" cap="none" strike="noStrike">
                <a:solidFill>
                  <a:schemeClr val="lt1"/>
                </a:solidFill>
                <a:latin typeface="Cambria"/>
                <a:ea typeface="Cambria"/>
                <a:cs typeface="Cambria"/>
                <a:sym typeface="Cambria"/>
              </a:rPr>
              <a:t>Federal testing processes</a:t>
            </a:r>
            <a:endParaRPr/>
          </a:p>
          <a:p>
            <a:pPr indent="0" lvl="0" marL="0" marR="0" rtl="0" algn="l">
              <a:spcBef>
                <a:spcPts val="800"/>
              </a:spcBef>
              <a:spcAft>
                <a:spcPts val="0"/>
              </a:spcAft>
              <a:buNone/>
            </a:pPr>
            <a:r>
              <a:rPr b="1" i="1" lang="en-US" sz="1800" u="none" cap="none" strike="noStrike">
                <a:solidFill>
                  <a:schemeClr val="lt1"/>
                </a:solidFill>
                <a:latin typeface="Arial"/>
                <a:ea typeface="Arial"/>
                <a:cs typeface="Arial"/>
                <a:sym typeface="Arial"/>
              </a:rPr>
              <a:t>⎼⎼⎼⎼⎼⎼⎼⎼⎼⎼⎼⎼⎼⎼⎼⎼⎼⎼⎼⎼⎼⎼⎼</a:t>
            </a:r>
            <a:endParaRPr/>
          </a:p>
          <a:p>
            <a:pPr indent="0" lvl="2" marL="914400" marR="0" rtl="0" algn="l">
              <a:spcBef>
                <a:spcPts val="800"/>
              </a:spcBef>
              <a:spcAft>
                <a:spcPts val="0"/>
              </a:spcAft>
              <a:buNone/>
            </a:pPr>
            <a:r>
              <a:rPr b="1" i="1" lang="en-US" sz="1800" u="none" cap="none" strike="noStrike">
                <a:solidFill>
                  <a:schemeClr val="lt1"/>
                </a:solidFill>
                <a:latin typeface="Cambria"/>
                <a:ea typeface="Cambria"/>
                <a:cs typeface="Cambria"/>
                <a:sym typeface="Cambria"/>
              </a:rPr>
              <a:t>State</a:t>
            </a:r>
            <a:br>
              <a:rPr b="1" i="1" lang="en-US" sz="1800" u="none" cap="none" strike="noStrike">
                <a:solidFill>
                  <a:schemeClr val="lt1"/>
                </a:solidFill>
                <a:latin typeface="Cambria"/>
                <a:ea typeface="Cambria"/>
                <a:cs typeface="Cambria"/>
                <a:sym typeface="Cambria"/>
              </a:rPr>
            </a:br>
            <a:r>
              <a:rPr b="1" i="1" lang="en-US" sz="1800" u="none" cap="none" strike="noStrike">
                <a:solidFill>
                  <a:schemeClr val="lt1"/>
                </a:solidFill>
                <a:latin typeface="Cambria"/>
                <a:ea typeface="Cambria"/>
                <a:cs typeface="Cambria"/>
                <a:sym typeface="Cambria"/>
              </a:rPr>
              <a:t>certifications</a:t>
            </a:r>
            <a:endParaRPr/>
          </a:p>
          <a:p>
            <a:pPr indent="0" lvl="0" marL="0" marR="0" rtl="0" algn="l">
              <a:spcBef>
                <a:spcPts val="800"/>
              </a:spcBef>
              <a:spcAft>
                <a:spcPts val="0"/>
              </a:spcAft>
              <a:buNone/>
            </a:pPr>
            <a:r>
              <a:rPr b="1" i="1" lang="en-US" sz="1800" u="none" cap="none" strike="noStrike">
                <a:solidFill>
                  <a:schemeClr val="lt1"/>
                </a:solidFill>
                <a:latin typeface="Arial"/>
                <a:ea typeface="Arial"/>
                <a:cs typeface="Arial"/>
                <a:sym typeface="Arial"/>
              </a:rPr>
              <a:t>⎼⎼⎼⎼⎼⎼⎼⎼⎼⎼⎼⎼⎼⎼⎼⎼⎼⎼⎼⎼⎼⎼⎼</a:t>
            </a:r>
            <a:endParaRPr/>
          </a:p>
          <a:p>
            <a:pPr indent="0" lvl="2" marL="914400" marR="0" rtl="0" algn="l">
              <a:spcBef>
                <a:spcPts val="800"/>
              </a:spcBef>
              <a:spcAft>
                <a:spcPts val="0"/>
              </a:spcAft>
              <a:buNone/>
            </a:pPr>
            <a:r>
              <a:rPr b="1" i="1" lang="en-US" sz="1800" u="none" cap="none" strike="noStrike">
                <a:solidFill>
                  <a:schemeClr val="lt1"/>
                </a:solidFill>
                <a:latin typeface="Cambria"/>
                <a:ea typeface="Cambria"/>
                <a:cs typeface="Cambria"/>
                <a:sym typeface="Cambria"/>
              </a:rPr>
              <a:t>Acceptance </a:t>
            </a:r>
            <a:br>
              <a:rPr b="1" i="1" lang="en-US" sz="1800" u="none" cap="none" strike="noStrike">
                <a:solidFill>
                  <a:schemeClr val="lt1"/>
                </a:solidFill>
                <a:latin typeface="Cambria"/>
                <a:ea typeface="Cambria"/>
                <a:cs typeface="Cambria"/>
                <a:sym typeface="Cambria"/>
              </a:rPr>
            </a:br>
            <a:r>
              <a:rPr b="1" i="1" lang="en-US" sz="1800" u="none" cap="none" strike="noStrike">
                <a:solidFill>
                  <a:schemeClr val="lt1"/>
                </a:solidFill>
                <a:latin typeface="Cambria"/>
                <a:ea typeface="Cambria"/>
                <a:cs typeface="Cambria"/>
                <a:sym typeface="Cambria"/>
              </a:rPr>
              <a:t>testing</a:t>
            </a:r>
            <a:endParaRPr/>
          </a:p>
          <a:p>
            <a:pPr indent="0" lvl="0" marL="0" marR="0" rtl="0" algn="l">
              <a:spcBef>
                <a:spcPts val="800"/>
              </a:spcBef>
              <a:spcAft>
                <a:spcPts val="0"/>
              </a:spcAft>
              <a:buNone/>
            </a:pPr>
            <a:r>
              <a:rPr b="1" i="1" lang="en-US" sz="1800" u="none" cap="none" strike="noStrike">
                <a:solidFill>
                  <a:schemeClr val="lt1"/>
                </a:solidFill>
                <a:latin typeface="Arial"/>
                <a:ea typeface="Arial"/>
                <a:cs typeface="Arial"/>
                <a:sym typeface="Arial"/>
              </a:rPr>
              <a:t>⎼⎼⎼⎼⎼⎼⎼⎼⎼⎼⎼⎼⎼⎼⎼⎼⎼⎼⎼⎼⎼⎼⎼</a:t>
            </a:r>
            <a:endParaRPr/>
          </a:p>
          <a:p>
            <a:pPr indent="0" lvl="2" marL="914400" marR="0" rtl="0" algn="l">
              <a:spcBef>
                <a:spcPts val="800"/>
              </a:spcBef>
              <a:spcAft>
                <a:spcPts val="0"/>
              </a:spcAft>
              <a:buNone/>
            </a:pPr>
            <a:r>
              <a:rPr b="1" i="1" lang="en-US" sz="1800" u="none" cap="none" strike="noStrike">
                <a:solidFill>
                  <a:schemeClr val="lt1"/>
                </a:solidFill>
                <a:latin typeface="Cambria"/>
                <a:ea typeface="Cambria"/>
                <a:cs typeface="Cambria"/>
                <a:sym typeface="Cambria"/>
              </a:rPr>
              <a:t>Pre-election ballot and equipment testing</a:t>
            </a:r>
            <a:endParaRPr/>
          </a:p>
        </p:txBody>
      </p:sp>
      <p:sp>
        <p:nvSpPr>
          <p:cNvPr id="171" name="Google Shape;171;p3"/>
          <p:cNvSpPr txBox="1"/>
          <p:nvPr/>
        </p:nvSpPr>
        <p:spPr>
          <a:xfrm>
            <a:off x="342899" y="363220"/>
            <a:ext cx="7069200" cy="1754700"/>
          </a:xfrm>
          <a:prstGeom prst="rect">
            <a:avLst/>
          </a:prstGeom>
          <a:noFill/>
          <a:ln>
            <a:noFill/>
          </a:ln>
        </p:spPr>
        <p:txBody>
          <a:bodyPr anchorCtr="0" anchor="t" bIns="45700" lIns="91425" spcFirstLastPara="1" rIns="91425" wrap="square" tIns="45700">
            <a:spAutoFit/>
          </a:bodyPr>
          <a:lstStyle/>
          <a:p>
            <a:pPr indent="0" lvl="3" marL="1371600" marR="0" rtl="0" algn="l">
              <a:lnSpc>
                <a:spcPct val="100000"/>
              </a:lnSpc>
              <a:spcBef>
                <a:spcPts val="0"/>
              </a:spcBef>
              <a:spcAft>
                <a:spcPts val="0"/>
              </a:spcAft>
              <a:buNone/>
            </a:pPr>
            <a:r>
              <a:rPr b="1" i="0" lang="en-US" sz="3600" u="none" cap="none" strike="noStrike">
                <a:solidFill>
                  <a:srgbClr val="445E89"/>
                </a:solidFill>
                <a:latin typeface="Twentieth Century"/>
                <a:ea typeface="Twentieth Century"/>
                <a:cs typeface="Twentieth Century"/>
                <a:sym typeface="Twentieth Century"/>
              </a:rPr>
              <a:t>Anytown’s practices for ensuring </a:t>
            </a:r>
            <a:r>
              <a:rPr b="1" i="1" lang="en-US" sz="3600" u="none" cap="none" strike="noStrike">
                <a:solidFill>
                  <a:srgbClr val="6C9A8B"/>
                </a:solidFill>
                <a:latin typeface="Twentieth Century"/>
                <a:ea typeface="Twentieth Century"/>
                <a:cs typeface="Twentieth Century"/>
                <a:sym typeface="Twentieth Century"/>
              </a:rPr>
              <a:t>voting system security &amp;</a:t>
            </a:r>
            <a:r>
              <a:rPr b="1" i="0" lang="en-US" sz="3600" u="none" cap="none" strike="noStrike">
                <a:solidFill>
                  <a:srgbClr val="6C9A8B"/>
                </a:solidFill>
                <a:latin typeface="Twentieth Century"/>
                <a:ea typeface="Twentieth Century"/>
                <a:cs typeface="Twentieth Century"/>
                <a:sym typeface="Twentieth Century"/>
              </a:rPr>
              <a:t> </a:t>
            </a:r>
            <a:r>
              <a:rPr b="1" i="1" lang="en-US" sz="3600" u="none" cap="none" strike="noStrike">
                <a:solidFill>
                  <a:srgbClr val="6C9A8B"/>
                </a:solidFill>
                <a:latin typeface="Twentieth Century"/>
                <a:ea typeface="Twentieth Century"/>
                <a:cs typeface="Twentieth Century"/>
                <a:sym typeface="Twentieth Century"/>
              </a:rPr>
              <a:t>accuracy</a:t>
            </a:r>
            <a:endParaRPr b="1" i="0" sz="3600" u="none" cap="none" strike="noStrike">
              <a:solidFill>
                <a:srgbClr val="E24E39"/>
              </a:solidFill>
              <a:latin typeface="Twentieth Century"/>
              <a:ea typeface="Twentieth Century"/>
              <a:cs typeface="Twentieth Century"/>
              <a:sym typeface="Twentieth Century"/>
            </a:endParaRPr>
          </a:p>
        </p:txBody>
      </p:sp>
      <p:sp>
        <p:nvSpPr>
          <p:cNvPr id="172" name="Google Shape;172;p3"/>
          <p:cNvSpPr txBox="1"/>
          <p:nvPr/>
        </p:nvSpPr>
        <p:spPr>
          <a:xfrm>
            <a:off x="4020243" y="3677497"/>
            <a:ext cx="3345900" cy="1734300"/>
          </a:xfrm>
          <a:prstGeom prst="rect">
            <a:avLst/>
          </a:prstGeom>
          <a:solidFill>
            <a:srgbClr val="F2B800"/>
          </a:solidFill>
          <a:ln>
            <a:noFill/>
          </a:ln>
        </p:spPr>
        <p:txBody>
          <a:bodyPr anchorCtr="0" anchor="ctr" bIns="365750" lIns="228600" spcFirstLastPara="1" rIns="228600" wrap="square" tIns="182875">
            <a:spAutoFit/>
          </a:bodyPr>
          <a:lstStyle/>
          <a:p>
            <a:pPr indent="0" lvl="0" marL="0" marR="0" rtl="0" algn="ctr">
              <a:spcBef>
                <a:spcPts val="0"/>
              </a:spcBef>
              <a:spcAft>
                <a:spcPts val="0"/>
              </a:spcAft>
              <a:buNone/>
            </a:pPr>
            <a:r>
              <a:rPr b="1" i="0" lang="en-US" sz="1600" u="none" cap="none" strike="noStrike">
                <a:solidFill>
                  <a:schemeClr val="dk1"/>
                </a:solidFill>
                <a:latin typeface="Twentieth Century"/>
                <a:ea typeface="Twentieth Century"/>
                <a:cs typeface="Twentieth Century"/>
                <a:sym typeface="Twentieth Century"/>
              </a:rPr>
              <a:t>ELECTION PRACTICES</a:t>
            </a:r>
            <a:endParaRPr/>
          </a:p>
          <a:p>
            <a:pPr indent="0" lvl="2" marL="914400" marR="0" rtl="0" algn="l">
              <a:spcBef>
                <a:spcPts val="800"/>
              </a:spcBef>
              <a:spcAft>
                <a:spcPts val="0"/>
              </a:spcAft>
              <a:buNone/>
            </a:pPr>
            <a:r>
              <a:rPr b="1" i="1" lang="en-US" sz="1800" u="none" cap="none" strike="noStrike">
                <a:solidFill>
                  <a:schemeClr val="dk1"/>
                </a:solidFill>
                <a:latin typeface="Cambria"/>
                <a:ea typeface="Cambria"/>
                <a:cs typeface="Cambria"/>
                <a:sym typeface="Cambria"/>
              </a:rPr>
              <a:t>Equipment Transport and Delivery</a:t>
            </a:r>
            <a:endParaRPr/>
          </a:p>
        </p:txBody>
      </p:sp>
      <p:sp>
        <p:nvSpPr>
          <p:cNvPr id="173" name="Google Shape;173;p3"/>
          <p:cNvSpPr txBox="1"/>
          <p:nvPr/>
        </p:nvSpPr>
        <p:spPr>
          <a:xfrm>
            <a:off x="4038525" y="5680136"/>
            <a:ext cx="3345900" cy="2493600"/>
          </a:xfrm>
          <a:prstGeom prst="rect">
            <a:avLst/>
          </a:prstGeom>
          <a:solidFill>
            <a:srgbClr val="445E8A"/>
          </a:solidFill>
          <a:ln>
            <a:noFill/>
          </a:ln>
        </p:spPr>
        <p:txBody>
          <a:bodyPr anchorCtr="0" anchor="ctr" bIns="365750" lIns="228600" spcFirstLastPara="1" rIns="228600" wrap="square" tIns="182875">
            <a:spAutoFit/>
          </a:bodyPr>
          <a:lstStyle/>
          <a:p>
            <a:pPr indent="0" lvl="0" marL="0" marR="0" rtl="0" algn="ctr">
              <a:spcBef>
                <a:spcPts val="0"/>
              </a:spcBef>
              <a:spcAft>
                <a:spcPts val="0"/>
              </a:spcAft>
              <a:buNone/>
            </a:pPr>
            <a:r>
              <a:rPr b="1" i="0" lang="en-US" sz="1600" u="none" cap="none" strike="noStrike">
                <a:solidFill>
                  <a:schemeClr val="lt1"/>
                </a:solidFill>
                <a:latin typeface="Twentieth Century"/>
                <a:ea typeface="Twentieth Century"/>
                <a:cs typeface="Twentieth Century"/>
                <a:sym typeface="Twentieth Century"/>
              </a:rPr>
              <a:t>POST-ELECTION PRACTICES</a:t>
            </a:r>
            <a:endParaRPr/>
          </a:p>
          <a:p>
            <a:pPr indent="0" lvl="2" marL="914400" marR="0" rtl="0" algn="l">
              <a:spcBef>
                <a:spcPts val="800"/>
              </a:spcBef>
              <a:spcAft>
                <a:spcPts val="0"/>
              </a:spcAft>
              <a:buNone/>
            </a:pPr>
            <a:r>
              <a:rPr b="1" i="1" lang="en-US" sz="1800" u="none" cap="none" strike="noStrike">
                <a:solidFill>
                  <a:schemeClr val="lt1"/>
                </a:solidFill>
                <a:latin typeface="Cambria"/>
                <a:ea typeface="Cambria"/>
                <a:cs typeface="Cambria"/>
                <a:sym typeface="Cambria"/>
              </a:rPr>
              <a:t>Tabulation </a:t>
            </a:r>
            <a:br>
              <a:rPr b="1" i="1" lang="en-US" sz="1800" u="none" cap="none" strike="noStrike">
                <a:solidFill>
                  <a:schemeClr val="lt1"/>
                </a:solidFill>
                <a:latin typeface="Cambria"/>
                <a:ea typeface="Cambria"/>
                <a:cs typeface="Cambria"/>
                <a:sym typeface="Cambria"/>
              </a:rPr>
            </a:br>
            <a:r>
              <a:rPr b="1" i="1" lang="en-US" sz="1800" u="none" cap="none" strike="noStrike">
                <a:solidFill>
                  <a:schemeClr val="lt1"/>
                </a:solidFill>
                <a:latin typeface="Cambria"/>
                <a:ea typeface="Cambria"/>
                <a:cs typeface="Cambria"/>
                <a:sym typeface="Cambria"/>
              </a:rPr>
              <a:t>audits</a:t>
            </a:r>
            <a:endParaRPr/>
          </a:p>
          <a:p>
            <a:pPr indent="0" lvl="0" marL="0" marR="0" rtl="0" algn="l">
              <a:spcBef>
                <a:spcPts val="800"/>
              </a:spcBef>
              <a:spcAft>
                <a:spcPts val="0"/>
              </a:spcAft>
              <a:buNone/>
            </a:pPr>
            <a:r>
              <a:rPr b="1" i="1" lang="en-US" sz="1800" u="none" cap="none" strike="noStrike">
                <a:solidFill>
                  <a:schemeClr val="lt1"/>
                </a:solidFill>
                <a:latin typeface="Arial"/>
                <a:ea typeface="Arial"/>
                <a:cs typeface="Arial"/>
                <a:sym typeface="Arial"/>
              </a:rPr>
              <a:t>⎼⎼⎼⎼⎼⎼⎼⎼⎼⎼⎼⎼⎼⎼⎼⎼⎼⎼⎼⎼⎼⎼⎼</a:t>
            </a:r>
            <a:endParaRPr/>
          </a:p>
          <a:p>
            <a:pPr indent="0" lvl="2" marL="914400" marR="0" rtl="0" algn="l">
              <a:spcBef>
                <a:spcPts val="800"/>
              </a:spcBef>
              <a:spcAft>
                <a:spcPts val="0"/>
              </a:spcAft>
              <a:buNone/>
            </a:pPr>
            <a:r>
              <a:rPr b="1" i="1" lang="en-US" sz="1800" u="none" cap="none" strike="noStrike">
                <a:solidFill>
                  <a:schemeClr val="lt1"/>
                </a:solidFill>
                <a:latin typeface="Cambria"/>
                <a:ea typeface="Cambria"/>
                <a:cs typeface="Cambria"/>
                <a:sym typeface="Cambria"/>
              </a:rPr>
              <a:t>Secure Equipment Storage</a:t>
            </a:r>
            <a:endParaRPr/>
          </a:p>
        </p:txBody>
      </p:sp>
      <p:pic>
        <p:nvPicPr>
          <p:cNvPr id="174" name="Google Shape;174;p3"/>
          <p:cNvPicPr preferRelativeResize="0"/>
          <p:nvPr/>
        </p:nvPicPr>
        <p:blipFill rotWithShape="1">
          <a:blip r:embed="rId3">
            <a:alphaModFix/>
          </a:blip>
          <a:srcRect b="-8565" l="0" r="0" t="-2651"/>
          <a:stretch/>
        </p:blipFill>
        <p:spPr>
          <a:xfrm>
            <a:off x="3940949" y="8429699"/>
            <a:ext cx="1035251" cy="1151361"/>
          </a:xfrm>
          <a:prstGeom prst="rect">
            <a:avLst/>
          </a:prstGeom>
          <a:noFill/>
          <a:ln>
            <a:noFill/>
          </a:ln>
        </p:spPr>
      </p:pic>
      <p:pic>
        <p:nvPicPr>
          <p:cNvPr id="175" name="Google Shape;175;p3"/>
          <p:cNvPicPr preferRelativeResize="0"/>
          <p:nvPr/>
        </p:nvPicPr>
        <p:blipFill rotWithShape="1">
          <a:blip r:embed="rId4">
            <a:alphaModFix/>
          </a:blip>
          <a:srcRect b="0" l="0" r="0" t="0"/>
          <a:stretch/>
        </p:blipFill>
        <p:spPr>
          <a:xfrm>
            <a:off x="782828" y="5299266"/>
            <a:ext cx="472358" cy="548640"/>
          </a:xfrm>
          <a:prstGeom prst="rect">
            <a:avLst/>
          </a:prstGeom>
          <a:noFill/>
          <a:ln>
            <a:noFill/>
          </a:ln>
        </p:spPr>
      </p:pic>
      <p:pic>
        <p:nvPicPr>
          <p:cNvPr id="176" name="Google Shape;176;p3"/>
          <p:cNvPicPr preferRelativeResize="0"/>
          <p:nvPr/>
        </p:nvPicPr>
        <p:blipFill rotWithShape="1">
          <a:blip r:embed="rId5">
            <a:alphaModFix/>
          </a:blip>
          <a:srcRect b="0" l="0" r="0" t="0"/>
          <a:stretch/>
        </p:blipFill>
        <p:spPr>
          <a:xfrm>
            <a:off x="716010" y="7343365"/>
            <a:ext cx="633794" cy="548640"/>
          </a:xfrm>
          <a:prstGeom prst="rect">
            <a:avLst/>
          </a:prstGeom>
          <a:noFill/>
          <a:ln>
            <a:noFill/>
          </a:ln>
        </p:spPr>
      </p:pic>
      <p:pic>
        <p:nvPicPr>
          <p:cNvPr id="177" name="Google Shape;177;p3"/>
          <p:cNvPicPr preferRelativeResize="0"/>
          <p:nvPr/>
        </p:nvPicPr>
        <p:blipFill rotWithShape="1">
          <a:blip r:embed="rId6">
            <a:alphaModFix/>
          </a:blip>
          <a:srcRect b="0" l="0" r="0" t="0"/>
          <a:stretch/>
        </p:blipFill>
        <p:spPr>
          <a:xfrm>
            <a:off x="4372337" y="6244738"/>
            <a:ext cx="603864" cy="688063"/>
          </a:xfrm>
          <a:prstGeom prst="rect">
            <a:avLst/>
          </a:prstGeom>
          <a:noFill/>
          <a:ln>
            <a:noFill/>
          </a:ln>
        </p:spPr>
      </p:pic>
      <p:pic>
        <p:nvPicPr>
          <p:cNvPr id="178" name="Google Shape;178;p3"/>
          <p:cNvPicPr preferRelativeResize="0"/>
          <p:nvPr/>
        </p:nvPicPr>
        <p:blipFill rotWithShape="1">
          <a:blip r:embed="rId7">
            <a:alphaModFix/>
          </a:blip>
          <a:srcRect b="0" l="0" r="0" t="0"/>
          <a:stretch/>
        </p:blipFill>
        <p:spPr>
          <a:xfrm>
            <a:off x="742514" y="4375813"/>
            <a:ext cx="552986" cy="548640"/>
          </a:xfrm>
          <a:prstGeom prst="rect">
            <a:avLst/>
          </a:prstGeom>
          <a:noFill/>
          <a:ln>
            <a:noFill/>
          </a:ln>
        </p:spPr>
      </p:pic>
      <p:pic>
        <p:nvPicPr>
          <p:cNvPr id="179" name="Google Shape;179;p3"/>
          <p:cNvPicPr preferRelativeResize="0"/>
          <p:nvPr/>
        </p:nvPicPr>
        <p:blipFill rotWithShape="1">
          <a:blip r:embed="rId8">
            <a:alphaModFix/>
          </a:blip>
          <a:srcRect b="0" l="0" r="0" t="0"/>
          <a:stretch/>
        </p:blipFill>
        <p:spPr>
          <a:xfrm>
            <a:off x="747394" y="8470937"/>
            <a:ext cx="487144" cy="548640"/>
          </a:xfrm>
          <a:prstGeom prst="rect">
            <a:avLst/>
          </a:prstGeom>
          <a:noFill/>
          <a:ln>
            <a:noFill/>
          </a:ln>
        </p:spPr>
      </p:pic>
      <p:pic>
        <p:nvPicPr>
          <p:cNvPr id="180" name="Google Shape;180;p3"/>
          <p:cNvPicPr preferRelativeResize="0"/>
          <p:nvPr/>
        </p:nvPicPr>
        <p:blipFill rotWithShape="1">
          <a:blip r:embed="rId9">
            <a:alphaModFix/>
          </a:blip>
          <a:srcRect b="0" l="0" r="0" t="0"/>
          <a:stretch/>
        </p:blipFill>
        <p:spPr>
          <a:xfrm>
            <a:off x="702758" y="6346392"/>
            <a:ext cx="546415" cy="548640"/>
          </a:xfrm>
          <a:prstGeom prst="rect">
            <a:avLst/>
          </a:prstGeom>
          <a:noFill/>
          <a:ln>
            <a:noFill/>
          </a:ln>
        </p:spPr>
      </p:pic>
      <p:pic>
        <p:nvPicPr>
          <p:cNvPr id="181" name="Google Shape;181;p3"/>
          <p:cNvPicPr preferRelativeResize="0"/>
          <p:nvPr/>
        </p:nvPicPr>
        <p:blipFill rotWithShape="1">
          <a:blip r:embed="rId10">
            <a:alphaModFix/>
          </a:blip>
          <a:srcRect b="0" l="0" r="0" t="0"/>
          <a:stretch/>
        </p:blipFill>
        <p:spPr>
          <a:xfrm>
            <a:off x="4449488" y="7258999"/>
            <a:ext cx="526712" cy="681017"/>
          </a:xfrm>
          <a:prstGeom prst="rect">
            <a:avLst/>
          </a:prstGeom>
          <a:noFill/>
          <a:ln>
            <a:noFill/>
          </a:ln>
        </p:spPr>
      </p:pic>
      <p:pic>
        <p:nvPicPr>
          <p:cNvPr id="182" name="Google Shape;182;p3"/>
          <p:cNvPicPr preferRelativeResize="0"/>
          <p:nvPr/>
        </p:nvPicPr>
        <p:blipFill rotWithShape="1">
          <a:blip r:embed="rId11">
            <a:alphaModFix/>
          </a:blip>
          <a:srcRect b="0" l="0" r="0" t="0"/>
          <a:stretch/>
        </p:blipFill>
        <p:spPr>
          <a:xfrm>
            <a:off x="4261607" y="4475950"/>
            <a:ext cx="700305" cy="470332"/>
          </a:xfrm>
          <a:prstGeom prst="rect">
            <a:avLst/>
          </a:prstGeom>
          <a:noFill/>
          <a:ln>
            <a:noFill/>
          </a:ln>
        </p:spPr>
      </p:pic>
      <p:sp>
        <p:nvSpPr>
          <p:cNvPr id="183" name="Google Shape;183;p3"/>
          <p:cNvSpPr txBox="1"/>
          <p:nvPr/>
        </p:nvSpPr>
        <p:spPr>
          <a:xfrm>
            <a:off x="4961912" y="8540122"/>
            <a:ext cx="2399405" cy="928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Cambria"/>
                <a:ea typeface="Cambria"/>
                <a:cs typeface="Cambria"/>
                <a:sym typeface="Cambria"/>
              </a:rPr>
              <a:t>Anytown Office of Elections</a:t>
            </a:r>
            <a:endParaRPr/>
          </a:p>
          <a:p>
            <a:pPr indent="0" lvl="0" marL="0" marR="0" rtl="0" algn="l">
              <a:spcBef>
                <a:spcPts val="600"/>
              </a:spcBef>
              <a:spcAft>
                <a:spcPts val="0"/>
              </a:spcAft>
              <a:buNone/>
            </a:pPr>
            <a:r>
              <a:rPr b="1" i="0" lang="en-US" sz="1400" u="none" cap="none" strike="noStrike">
                <a:solidFill>
                  <a:schemeClr val="dk1"/>
                </a:solidFill>
                <a:latin typeface="Cambria"/>
                <a:ea typeface="Cambria"/>
                <a:cs typeface="Cambria"/>
                <a:sym typeface="Cambria"/>
              </a:rPr>
              <a:t>123-456-7890</a:t>
            </a:r>
            <a:endParaRPr/>
          </a:p>
          <a:p>
            <a:pPr indent="0" lvl="0" marL="0" marR="0" rtl="0" algn="l">
              <a:spcBef>
                <a:spcPts val="600"/>
              </a:spcBef>
              <a:spcAft>
                <a:spcPts val="0"/>
              </a:spcAft>
              <a:buNone/>
            </a:pPr>
            <a:r>
              <a:rPr b="1" i="0" lang="en-US" sz="1400" u="none" cap="none" strike="noStrike">
                <a:solidFill>
                  <a:schemeClr val="dk1"/>
                </a:solidFill>
                <a:latin typeface="Cambria"/>
                <a:ea typeface="Cambria"/>
                <a:cs typeface="Cambria"/>
                <a:sym typeface="Cambria"/>
              </a:rPr>
              <a:t>Anytown.gov/elections</a:t>
            </a:r>
            <a:endParaRPr/>
          </a:p>
        </p:txBody>
      </p:sp>
      <p:pic>
        <p:nvPicPr>
          <p:cNvPr id="184" name="Google Shape;184;p3"/>
          <p:cNvPicPr preferRelativeResize="0"/>
          <p:nvPr/>
        </p:nvPicPr>
        <p:blipFill rotWithShape="1">
          <a:blip r:embed="rId3">
            <a:alphaModFix/>
          </a:blip>
          <a:srcRect b="-8565" l="0" r="0" t="-2651"/>
          <a:stretch/>
        </p:blipFill>
        <p:spPr>
          <a:xfrm>
            <a:off x="416384" y="503997"/>
            <a:ext cx="1233045" cy="13713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
          <p:cNvSpPr txBox="1"/>
          <p:nvPr/>
        </p:nvSpPr>
        <p:spPr>
          <a:xfrm>
            <a:off x="228600" y="1926232"/>
            <a:ext cx="7315200" cy="2958600"/>
          </a:xfrm>
          <a:prstGeom prst="rect">
            <a:avLst/>
          </a:prstGeom>
          <a:noFill/>
          <a:ln cap="flat" cmpd="sng" w="25400">
            <a:solidFill>
              <a:srgbClr val="6C9A8B"/>
            </a:solidFill>
            <a:prstDash val="solid"/>
            <a:round/>
            <a:headEnd len="sm" w="sm" type="none"/>
            <a:tailEnd len="sm" w="sm" type="none"/>
          </a:ln>
        </p:spPr>
        <p:txBody>
          <a:bodyPr anchorCtr="0" anchor="t" bIns="228600" lIns="228600" spcFirstLastPara="1" rIns="228600" wrap="square" tIns="228600">
            <a:spAutoFit/>
          </a:bodyPr>
          <a:lstStyle/>
          <a:p>
            <a:pPr indent="0" lvl="3" marL="1371600" marR="0" rtl="0" algn="l">
              <a:spcBef>
                <a:spcPts val="0"/>
              </a:spcBef>
              <a:spcAft>
                <a:spcPts val="0"/>
              </a:spcAft>
              <a:buNone/>
            </a:pPr>
            <a:r>
              <a:rPr b="1" i="1" lang="en-US" sz="2400" u="none" cap="none" strike="noStrike">
                <a:solidFill>
                  <a:srgbClr val="6C9A8B"/>
                </a:solidFill>
                <a:latin typeface="Cambria"/>
                <a:ea typeface="Cambria"/>
                <a:cs typeface="Cambria"/>
                <a:sym typeface="Cambria"/>
              </a:rPr>
              <a:t>Voting system requirements </a:t>
            </a:r>
            <a:endParaRPr/>
          </a:p>
          <a:p>
            <a:pPr indent="0" lvl="3" marL="1371600" marR="0" rtl="0" algn="l">
              <a:lnSpc>
                <a:spcPct val="125000"/>
              </a:lnSpc>
              <a:spcBef>
                <a:spcPts val="0"/>
              </a:spcBef>
              <a:spcAft>
                <a:spcPts val="0"/>
              </a:spcAft>
              <a:buNone/>
            </a:pPr>
            <a:r>
              <a:rPr b="0" i="0" lang="en-US" sz="1300" u="none" cap="none" strike="noStrike">
                <a:solidFill>
                  <a:schemeClr val="dk1"/>
                </a:solidFill>
                <a:latin typeface="Cambria"/>
                <a:ea typeface="Cambria"/>
                <a:cs typeface="Cambria"/>
                <a:sym typeface="Cambria"/>
              </a:rPr>
              <a:t>Using independent testing laboratories, the U.S. Election Assistance Commission’s (EAC) certification program verifies that voting systems comply with established requirements for security, accuracy, accessibility, privacy, usability and functionality to ensure the integrity and reliability of voting system operation. </a:t>
            </a:r>
            <a:endParaRPr/>
          </a:p>
          <a:p>
            <a:pPr indent="0" lvl="3" marL="1371600" marR="0" rtl="0" algn="l">
              <a:spcBef>
                <a:spcPts val="0"/>
              </a:spcBef>
              <a:spcAft>
                <a:spcPts val="0"/>
              </a:spcAft>
              <a:buNone/>
            </a:pPr>
            <a:r>
              <a:t/>
            </a:r>
            <a:endParaRPr b="0" i="0" sz="1200" u="none" cap="none" strike="noStrike">
              <a:solidFill>
                <a:schemeClr val="dk1"/>
              </a:solidFill>
              <a:latin typeface="Bitter"/>
              <a:ea typeface="Bitter"/>
              <a:cs typeface="Bitter"/>
              <a:sym typeface="Bitter"/>
            </a:endParaRPr>
          </a:p>
          <a:p>
            <a:pPr indent="0" lvl="0" marL="0" marR="0" rtl="0" algn="l">
              <a:spcBef>
                <a:spcPts val="0"/>
              </a:spcBef>
              <a:spcAft>
                <a:spcPts val="0"/>
              </a:spcAft>
              <a:buNone/>
            </a:pPr>
            <a:r>
              <a:rPr b="1" i="0" lang="en-US" sz="1500" u="none" cap="none" strike="noStrike">
                <a:solidFill>
                  <a:srgbClr val="6C9A8B"/>
                </a:solidFill>
                <a:latin typeface="Twentieth Century"/>
                <a:ea typeface="Twentieth Century"/>
                <a:cs typeface="Twentieth Century"/>
                <a:sym typeface="Twentieth Century"/>
              </a:rPr>
              <a:t>HOW THIS SECURES YOUR VOTE: </a:t>
            </a:r>
            <a:r>
              <a:rPr b="0" i="0" lang="en-US" sz="1500" u="none" cap="none" strike="noStrike">
                <a:solidFill>
                  <a:srgbClr val="6C9A8B"/>
                </a:solidFill>
                <a:latin typeface="Twentieth Century"/>
                <a:ea typeface="Twentieth Century"/>
                <a:cs typeface="Twentieth Century"/>
                <a:sym typeface="Twentieth Century"/>
              </a:rPr>
              <a:t>When you vote using voting equipment and software that satisfy federal voting system guidelines and requirements, you know they function as intended and meet exacting accuracy, security and reliability requirements</a:t>
            </a:r>
            <a:r>
              <a:rPr b="1" i="0" lang="en-US" sz="1500" u="none" cap="none" strike="noStrike">
                <a:solidFill>
                  <a:srgbClr val="6C9A8B"/>
                </a:solidFill>
                <a:latin typeface="Twentieth Century"/>
                <a:ea typeface="Twentieth Century"/>
                <a:cs typeface="Twentieth Century"/>
                <a:sym typeface="Twentieth Century"/>
              </a:rPr>
              <a:t>. </a:t>
            </a:r>
            <a:endParaRPr b="0" i="0" sz="1500" u="none" strike="noStrike">
              <a:solidFill>
                <a:srgbClr val="6C9A8B"/>
              </a:solidFill>
              <a:latin typeface="Twentieth Century"/>
              <a:ea typeface="Twentieth Century"/>
              <a:cs typeface="Twentieth Century"/>
              <a:sym typeface="Twentieth Century"/>
            </a:endParaRPr>
          </a:p>
        </p:txBody>
      </p:sp>
      <p:sp>
        <p:nvSpPr>
          <p:cNvPr id="190" name="Google Shape;190;p4"/>
          <p:cNvSpPr/>
          <p:nvPr/>
        </p:nvSpPr>
        <p:spPr>
          <a:xfrm>
            <a:off x="589497" y="2234380"/>
            <a:ext cx="1007587" cy="1007588"/>
          </a:xfrm>
          <a:prstGeom prst="rect">
            <a:avLst/>
          </a:prstGeom>
          <a:solidFill>
            <a:srgbClr val="6C9A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91" name="Google Shape;191;p4"/>
          <p:cNvPicPr preferRelativeResize="0"/>
          <p:nvPr/>
        </p:nvPicPr>
        <p:blipFill rotWithShape="1">
          <a:blip r:embed="rId3">
            <a:alphaModFix/>
          </a:blip>
          <a:srcRect b="0" l="0" r="0" t="0"/>
          <a:stretch/>
        </p:blipFill>
        <p:spPr>
          <a:xfrm>
            <a:off x="519775" y="2172339"/>
            <a:ext cx="1133856" cy="1133856"/>
          </a:xfrm>
          <a:prstGeom prst="rect">
            <a:avLst/>
          </a:prstGeom>
          <a:noFill/>
          <a:ln>
            <a:noFill/>
          </a:ln>
        </p:spPr>
      </p:pic>
      <p:sp>
        <p:nvSpPr>
          <p:cNvPr id="192" name="Google Shape;192;p4"/>
          <p:cNvSpPr txBox="1"/>
          <p:nvPr/>
        </p:nvSpPr>
        <p:spPr>
          <a:xfrm>
            <a:off x="228600" y="5168061"/>
            <a:ext cx="7315200" cy="4004943"/>
          </a:xfrm>
          <a:prstGeom prst="rect">
            <a:avLst/>
          </a:prstGeom>
          <a:noFill/>
          <a:ln cap="flat" cmpd="sng" w="25400">
            <a:solidFill>
              <a:srgbClr val="6C9A8B"/>
            </a:solidFill>
            <a:prstDash val="solid"/>
            <a:round/>
            <a:headEnd len="sm" w="sm" type="none"/>
            <a:tailEnd len="sm" w="sm" type="none"/>
          </a:ln>
        </p:spPr>
        <p:txBody>
          <a:bodyPr anchorCtr="0" anchor="t" bIns="228600" lIns="228600" spcFirstLastPara="1" rIns="228600" wrap="square" tIns="228600">
            <a:spAutoFit/>
          </a:bodyPr>
          <a:lstStyle/>
          <a:p>
            <a:pPr indent="0" lvl="3" marL="1371600" marR="0" rtl="0" algn="l">
              <a:spcBef>
                <a:spcPts val="0"/>
              </a:spcBef>
              <a:spcAft>
                <a:spcPts val="0"/>
              </a:spcAft>
              <a:buNone/>
            </a:pPr>
            <a:r>
              <a:rPr b="1" i="1" lang="en-US" sz="2400" u="none" cap="none" strike="noStrike">
                <a:solidFill>
                  <a:srgbClr val="6C9A8B"/>
                </a:solidFill>
                <a:latin typeface="Cambria"/>
                <a:ea typeface="Cambria"/>
                <a:cs typeface="Cambria"/>
                <a:sym typeface="Cambria"/>
              </a:rPr>
              <a:t>Federal testing process </a:t>
            </a:r>
            <a:endParaRPr/>
          </a:p>
          <a:p>
            <a:pPr indent="0" lvl="3" marL="1371600" marR="0" rtl="0" algn="l">
              <a:lnSpc>
                <a:spcPct val="125000"/>
              </a:lnSpc>
              <a:spcBef>
                <a:spcPts val="0"/>
              </a:spcBef>
              <a:spcAft>
                <a:spcPts val="0"/>
              </a:spcAft>
              <a:buNone/>
            </a:pPr>
            <a:r>
              <a:rPr b="0" i="0" lang="en-US" sz="1300" u="none" cap="none" strike="noStrike">
                <a:solidFill>
                  <a:schemeClr val="dk1"/>
                </a:solidFill>
                <a:latin typeface="Cambria"/>
                <a:ea typeface="Cambria"/>
                <a:cs typeface="Cambria"/>
                <a:sym typeface="Cambria"/>
              </a:rPr>
              <a:t>Accredited independent test laboratories analyze and conduct testing on voting systems to ensure they meet federal guidelines and requirements. Because every state conducts elections differently, the laboratories test to verify that the hardware and software perform securely and as intended. </a:t>
            </a:r>
            <a:endParaRPr/>
          </a:p>
          <a:p>
            <a:pPr indent="0" lvl="3" marL="1371600" marR="0" rtl="0" algn="l">
              <a:lnSpc>
                <a:spcPct val="125000"/>
              </a:lnSpc>
              <a:spcBef>
                <a:spcPts val="0"/>
              </a:spcBef>
              <a:spcAft>
                <a:spcPts val="0"/>
              </a:spcAft>
              <a:buNone/>
            </a:pPr>
            <a:r>
              <a:t/>
            </a:r>
            <a:endParaRPr b="0" i="0" sz="1300" u="none" cap="none" strike="noStrike">
              <a:solidFill>
                <a:schemeClr val="dk1"/>
              </a:solidFill>
              <a:latin typeface="Cambria"/>
              <a:ea typeface="Cambria"/>
              <a:cs typeface="Cambria"/>
              <a:sym typeface="Cambria"/>
            </a:endParaRPr>
          </a:p>
          <a:p>
            <a:pPr indent="0" lvl="0" marL="0" marR="0" rtl="0" algn="l">
              <a:lnSpc>
                <a:spcPct val="125000"/>
              </a:lnSpc>
              <a:spcBef>
                <a:spcPts val="0"/>
              </a:spcBef>
              <a:spcAft>
                <a:spcPts val="0"/>
              </a:spcAft>
              <a:buNone/>
            </a:pPr>
            <a:r>
              <a:rPr lang="en-US" sz="1300">
                <a:solidFill>
                  <a:schemeClr val="dk1"/>
                </a:solidFill>
                <a:latin typeface="Cambria"/>
                <a:ea typeface="Cambria"/>
                <a:cs typeface="Cambria"/>
                <a:sym typeface="Cambria"/>
              </a:rPr>
              <a:t>Simulation testing ensures the system is sufficiently protected and fortified to withstand numerous vulnerabilities, including physical interference, technological tampering and extreme weather conditions. Software and systems must pass these tests and meet all requirements to receive EAC certification. </a:t>
            </a:r>
            <a:endParaRPr/>
          </a:p>
          <a:p>
            <a:pPr indent="0" lvl="3" marL="1371600" marR="0" rtl="0" algn="l">
              <a:spcBef>
                <a:spcPts val="0"/>
              </a:spcBef>
              <a:spcAft>
                <a:spcPts val="0"/>
              </a:spcAft>
              <a:buNone/>
            </a:pPr>
            <a:r>
              <a:t/>
            </a:r>
            <a:endParaRPr b="0" i="0" sz="1500" u="none" cap="none" strike="noStrike">
              <a:solidFill>
                <a:schemeClr val="dk1"/>
              </a:solidFill>
              <a:latin typeface="Bitter"/>
              <a:ea typeface="Bitter"/>
              <a:cs typeface="Bitter"/>
              <a:sym typeface="Bitter"/>
            </a:endParaRPr>
          </a:p>
          <a:p>
            <a:pPr indent="0" lvl="0" marL="0" marR="0" rtl="0" algn="l">
              <a:spcBef>
                <a:spcPts val="0"/>
              </a:spcBef>
              <a:spcAft>
                <a:spcPts val="0"/>
              </a:spcAft>
              <a:buNone/>
            </a:pPr>
            <a:r>
              <a:rPr b="1" lang="en-US" sz="1500" u="none" strike="noStrike">
                <a:solidFill>
                  <a:srgbClr val="6C9A8B"/>
                </a:solidFill>
                <a:latin typeface="DM Sans Black"/>
                <a:ea typeface="DM Sans Black"/>
                <a:cs typeface="DM Sans Black"/>
                <a:sym typeface="DM Sans Black"/>
              </a:rPr>
              <a:t>HOW THIS SECURES YOUR VOTE: </a:t>
            </a:r>
            <a:r>
              <a:rPr lang="en-US" sz="1500" u="none" strike="noStrike">
                <a:solidFill>
                  <a:srgbClr val="6C9A8B"/>
                </a:solidFill>
                <a:latin typeface="DM Sans Medium"/>
                <a:ea typeface="DM Sans Medium"/>
                <a:cs typeface="DM Sans Medium"/>
                <a:sym typeface="DM Sans Medium"/>
              </a:rPr>
              <a:t>Before laboratory tested for potential vulnerabilities with system functionality and security, and the manufacturer addressed and corrected any issues of noncompliance. </a:t>
            </a:r>
            <a:endParaRPr/>
          </a:p>
        </p:txBody>
      </p:sp>
      <p:sp>
        <p:nvSpPr>
          <p:cNvPr id="193" name="Google Shape;193;p4"/>
          <p:cNvSpPr/>
          <p:nvPr/>
        </p:nvSpPr>
        <p:spPr>
          <a:xfrm>
            <a:off x="642771" y="5502756"/>
            <a:ext cx="1007587" cy="1007588"/>
          </a:xfrm>
          <a:prstGeom prst="rect">
            <a:avLst/>
          </a:prstGeom>
          <a:solidFill>
            <a:srgbClr val="6C9A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94" name="Google Shape;194;p4"/>
          <p:cNvPicPr preferRelativeResize="0"/>
          <p:nvPr/>
        </p:nvPicPr>
        <p:blipFill rotWithShape="1">
          <a:blip r:embed="rId4">
            <a:alphaModFix/>
          </a:blip>
          <a:srcRect b="0" l="0" r="0" t="0"/>
          <a:stretch/>
        </p:blipFill>
        <p:spPr>
          <a:xfrm>
            <a:off x="573049" y="5440715"/>
            <a:ext cx="1133856" cy="1133856"/>
          </a:xfrm>
          <a:prstGeom prst="rect">
            <a:avLst/>
          </a:prstGeom>
          <a:noFill/>
          <a:ln>
            <a:noFill/>
          </a:ln>
        </p:spPr>
      </p:pic>
      <p:pic>
        <p:nvPicPr>
          <p:cNvPr id="195" name="Google Shape;195;p4"/>
          <p:cNvPicPr preferRelativeResize="0"/>
          <p:nvPr/>
        </p:nvPicPr>
        <p:blipFill rotWithShape="1">
          <a:blip r:embed="rId5">
            <a:alphaModFix/>
          </a:blip>
          <a:srcRect b="-8565" l="0" r="0" t="-2651"/>
          <a:stretch/>
        </p:blipFill>
        <p:spPr>
          <a:xfrm>
            <a:off x="3629711" y="9456331"/>
            <a:ext cx="495590" cy="551173"/>
          </a:xfrm>
          <a:prstGeom prst="rect">
            <a:avLst/>
          </a:prstGeom>
          <a:noFill/>
          <a:ln>
            <a:noFill/>
          </a:ln>
        </p:spPr>
      </p:pic>
      <p:sp>
        <p:nvSpPr>
          <p:cNvPr id="196" name="Google Shape;196;p4"/>
          <p:cNvSpPr txBox="1"/>
          <p:nvPr/>
        </p:nvSpPr>
        <p:spPr>
          <a:xfrm>
            <a:off x="342899" y="9564776"/>
            <a:ext cx="3178505"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Cambria"/>
                <a:ea typeface="Cambria"/>
                <a:cs typeface="Cambria"/>
                <a:sym typeface="Cambria"/>
              </a:rPr>
              <a:t>Anytown Office Of Elections</a:t>
            </a:r>
            <a:endParaRPr/>
          </a:p>
        </p:txBody>
      </p:sp>
      <p:sp>
        <p:nvSpPr>
          <p:cNvPr id="197" name="Google Shape;197;p4"/>
          <p:cNvSpPr txBox="1"/>
          <p:nvPr/>
        </p:nvSpPr>
        <p:spPr>
          <a:xfrm>
            <a:off x="4244339" y="9564776"/>
            <a:ext cx="3178505" cy="27699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mbria"/>
                <a:ea typeface="Cambria"/>
                <a:cs typeface="Cambria"/>
                <a:sym typeface="Cambria"/>
              </a:rPr>
              <a:t>123-456-789 | Anytown.gov/Elections</a:t>
            </a:r>
            <a:endParaRPr/>
          </a:p>
        </p:txBody>
      </p:sp>
      <p:sp>
        <p:nvSpPr>
          <p:cNvPr id="198" name="Google Shape;198;p4"/>
          <p:cNvSpPr txBox="1"/>
          <p:nvPr/>
        </p:nvSpPr>
        <p:spPr>
          <a:xfrm>
            <a:off x="228600" y="228600"/>
            <a:ext cx="7315200" cy="1477328"/>
          </a:xfrm>
          <a:prstGeom prst="rect">
            <a:avLst/>
          </a:prstGeom>
          <a:solidFill>
            <a:srgbClr val="6C9A8B"/>
          </a:solidFill>
          <a:ln>
            <a:noFill/>
          </a:ln>
        </p:spPr>
        <p:txBody>
          <a:bodyPr anchorCtr="0" anchor="t" bIns="228600" lIns="228600" spcFirstLastPara="1" rIns="228600" wrap="square" tIns="228600">
            <a:sp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PRE-ELECTION</a:t>
            </a:r>
            <a:endParaRPr/>
          </a:p>
          <a:p>
            <a:pPr indent="0" lvl="3" marL="1371600" marR="0" rtl="0" algn="l">
              <a:spcBef>
                <a:spcPts val="0"/>
              </a:spcBef>
              <a:spcAft>
                <a:spcPts val="0"/>
              </a:spcAft>
              <a:buNone/>
            </a:pPr>
            <a:r>
              <a:rPr b="1" i="0" lang="en-US" sz="2600" u="none" cap="none" strike="noStrike">
                <a:solidFill>
                  <a:schemeClr val="lt1"/>
                </a:solidFill>
                <a:latin typeface="Twentieth Century"/>
                <a:ea typeface="Twentieth Century"/>
                <a:cs typeface="Twentieth Century"/>
                <a:sym typeface="Twentieth Century"/>
              </a:rPr>
              <a:t>Anytown’s practices for voting system security &amp; accuracy</a:t>
            </a:r>
            <a:endParaRPr b="1" i="0" sz="2600" u="none" cap="none" strike="noStrike">
              <a:solidFill>
                <a:schemeClr val="lt1"/>
              </a:solidFill>
              <a:latin typeface="DM Sans"/>
              <a:ea typeface="DM Sans"/>
              <a:cs typeface="DM Sans"/>
              <a:sym typeface="DM Sans"/>
            </a:endParaRPr>
          </a:p>
        </p:txBody>
      </p:sp>
      <p:pic>
        <p:nvPicPr>
          <p:cNvPr id="199" name="Google Shape;199;p4"/>
          <p:cNvPicPr preferRelativeResize="0"/>
          <p:nvPr/>
        </p:nvPicPr>
        <p:blipFill rotWithShape="1">
          <a:blip r:embed="rId5">
            <a:alphaModFix/>
          </a:blip>
          <a:srcRect b="-8565" l="0" r="0" t="-2651"/>
          <a:stretch/>
        </p:blipFill>
        <p:spPr>
          <a:xfrm>
            <a:off x="378619" y="367949"/>
            <a:ext cx="1035251" cy="11513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5"/>
          <p:cNvPicPr preferRelativeResize="0"/>
          <p:nvPr/>
        </p:nvPicPr>
        <p:blipFill rotWithShape="1">
          <a:blip r:embed="rId3">
            <a:alphaModFix/>
          </a:blip>
          <a:srcRect b="-8565" l="0" r="0" t="-2651"/>
          <a:stretch/>
        </p:blipFill>
        <p:spPr>
          <a:xfrm>
            <a:off x="3629711" y="9456331"/>
            <a:ext cx="495590" cy="551173"/>
          </a:xfrm>
          <a:prstGeom prst="rect">
            <a:avLst/>
          </a:prstGeom>
          <a:noFill/>
          <a:ln>
            <a:noFill/>
          </a:ln>
        </p:spPr>
      </p:pic>
      <p:sp>
        <p:nvSpPr>
          <p:cNvPr id="205" name="Google Shape;205;p5"/>
          <p:cNvSpPr txBox="1"/>
          <p:nvPr/>
        </p:nvSpPr>
        <p:spPr>
          <a:xfrm>
            <a:off x="342899" y="9564776"/>
            <a:ext cx="3178505"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Cambria"/>
                <a:ea typeface="Cambria"/>
                <a:cs typeface="Cambria"/>
                <a:sym typeface="Cambria"/>
              </a:rPr>
              <a:t>Anytown Office Of Elections</a:t>
            </a:r>
            <a:endParaRPr/>
          </a:p>
        </p:txBody>
      </p:sp>
      <p:sp>
        <p:nvSpPr>
          <p:cNvPr id="206" name="Google Shape;206;p5"/>
          <p:cNvSpPr txBox="1"/>
          <p:nvPr/>
        </p:nvSpPr>
        <p:spPr>
          <a:xfrm>
            <a:off x="4244339" y="9564776"/>
            <a:ext cx="3178505" cy="27699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mbria"/>
                <a:ea typeface="Cambria"/>
                <a:cs typeface="Cambria"/>
                <a:sym typeface="Cambria"/>
              </a:rPr>
              <a:t>123-456-789 | Anytown.gov/Elections</a:t>
            </a:r>
            <a:endParaRPr/>
          </a:p>
        </p:txBody>
      </p:sp>
      <p:sp>
        <p:nvSpPr>
          <p:cNvPr id="207" name="Google Shape;207;p5"/>
          <p:cNvSpPr txBox="1"/>
          <p:nvPr/>
        </p:nvSpPr>
        <p:spPr>
          <a:xfrm>
            <a:off x="228600" y="228600"/>
            <a:ext cx="7315200" cy="1477328"/>
          </a:xfrm>
          <a:prstGeom prst="rect">
            <a:avLst/>
          </a:prstGeom>
          <a:solidFill>
            <a:srgbClr val="6C9A8B"/>
          </a:solidFill>
          <a:ln>
            <a:noFill/>
          </a:ln>
        </p:spPr>
        <p:txBody>
          <a:bodyPr anchorCtr="0" anchor="t" bIns="228600" lIns="228600" spcFirstLastPara="1" rIns="228600" wrap="square" tIns="228600">
            <a:sp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PRE-ELECTION</a:t>
            </a:r>
            <a:endParaRPr/>
          </a:p>
          <a:p>
            <a:pPr indent="0" lvl="3" marL="1371600" marR="0" rtl="0" algn="l">
              <a:spcBef>
                <a:spcPts val="0"/>
              </a:spcBef>
              <a:spcAft>
                <a:spcPts val="0"/>
              </a:spcAft>
              <a:buNone/>
            </a:pPr>
            <a:r>
              <a:rPr b="1" i="0" lang="en-US" sz="2600" u="none" cap="none" strike="noStrike">
                <a:solidFill>
                  <a:schemeClr val="lt1"/>
                </a:solidFill>
                <a:latin typeface="Twentieth Century"/>
                <a:ea typeface="Twentieth Century"/>
                <a:cs typeface="Twentieth Century"/>
                <a:sym typeface="Twentieth Century"/>
              </a:rPr>
              <a:t>Anytown’s practices for voting system security &amp; accuracy</a:t>
            </a:r>
            <a:endParaRPr b="1" i="0" sz="2600" u="none" cap="none" strike="noStrike">
              <a:solidFill>
                <a:schemeClr val="lt1"/>
              </a:solidFill>
              <a:latin typeface="DM Sans"/>
              <a:ea typeface="DM Sans"/>
              <a:cs typeface="DM Sans"/>
              <a:sym typeface="DM Sans"/>
            </a:endParaRPr>
          </a:p>
        </p:txBody>
      </p:sp>
      <p:sp>
        <p:nvSpPr>
          <p:cNvPr id="208" name="Google Shape;208;p5"/>
          <p:cNvSpPr txBox="1"/>
          <p:nvPr/>
        </p:nvSpPr>
        <p:spPr>
          <a:xfrm>
            <a:off x="228600" y="1858780"/>
            <a:ext cx="7315200" cy="4505079"/>
          </a:xfrm>
          <a:prstGeom prst="rect">
            <a:avLst/>
          </a:prstGeom>
          <a:noFill/>
          <a:ln cap="flat" cmpd="sng" w="25400">
            <a:solidFill>
              <a:srgbClr val="6C9A8B"/>
            </a:solidFill>
            <a:prstDash val="solid"/>
            <a:round/>
            <a:headEnd len="sm" w="sm" type="none"/>
            <a:tailEnd len="sm" w="sm" type="none"/>
          </a:ln>
        </p:spPr>
        <p:txBody>
          <a:bodyPr anchorCtr="0" anchor="t" bIns="228600" lIns="228600" spcFirstLastPara="1" rIns="228600" wrap="square" tIns="228600">
            <a:spAutoFit/>
          </a:bodyPr>
          <a:lstStyle/>
          <a:p>
            <a:pPr indent="0" lvl="3" marL="1371600" marR="0" rtl="0" algn="l">
              <a:spcBef>
                <a:spcPts val="0"/>
              </a:spcBef>
              <a:spcAft>
                <a:spcPts val="0"/>
              </a:spcAft>
              <a:buNone/>
            </a:pPr>
            <a:r>
              <a:rPr b="1" i="1" lang="en-US" sz="2400" u="none" cap="none" strike="noStrike">
                <a:solidFill>
                  <a:srgbClr val="6C9A8B"/>
                </a:solidFill>
                <a:latin typeface="Cambria"/>
                <a:ea typeface="Cambria"/>
                <a:cs typeface="Cambria"/>
                <a:sym typeface="Cambria"/>
              </a:rPr>
              <a:t>State certification </a:t>
            </a:r>
            <a:endParaRPr/>
          </a:p>
          <a:p>
            <a:pPr indent="0" lvl="3" marL="1371600" marR="0" rtl="0" algn="l">
              <a:lnSpc>
                <a:spcPct val="125000"/>
              </a:lnSpc>
              <a:spcBef>
                <a:spcPts val="0"/>
              </a:spcBef>
              <a:spcAft>
                <a:spcPts val="0"/>
              </a:spcAft>
              <a:buNone/>
            </a:pPr>
            <a:r>
              <a:rPr b="0" i="0" lang="en-US" sz="1300" u="none" cap="none" strike="noStrike">
                <a:solidFill>
                  <a:schemeClr val="dk1"/>
                </a:solidFill>
                <a:latin typeface="Cambria"/>
                <a:ea typeface="Cambria"/>
                <a:cs typeface="Cambria"/>
                <a:sym typeface="Cambria"/>
              </a:rPr>
              <a:t>State testing and certification programs often incorporate the EAC’s work, ensuring that the voting system meets all technical requirements and operates securely and as intended. States ensure that the voting system software loaded on their voting equipment is exactly what was tested and that the source code is unmodified by:</a:t>
            </a:r>
            <a:br>
              <a:rPr b="0" i="0" lang="en-US" sz="1300" u="none" cap="none" strike="noStrike">
                <a:solidFill>
                  <a:schemeClr val="dk1"/>
                </a:solidFill>
                <a:latin typeface="Cambria"/>
                <a:ea typeface="Cambria"/>
                <a:cs typeface="Cambria"/>
                <a:sym typeface="Cambria"/>
              </a:rPr>
            </a:br>
            <a:endParaRPr b="0" i="0" sz="1300" u="none" cap="none" strike="noStrike">
              <a:solidFill>
                <a:schemeClr val="dk1"/>
              </a:solidFill>
              <a:latin typeface="Cambria"/>
              <a:ea typeface="Cambria"/>
              <a:cs typeface="Cambria"/>
              <a:sym typeface="Cambria"/>
            </a:endParaRPr>
          </a:p>
          <a:p>
            <a:pPr indent="-171450" lvl="0" marL="171450" marR="0" rtl="0" algn="l">
              <a:lnSpc>
                <a:spcPct val="125000"/>
              </a:lnSpc>
              <a:spcBef>
                <a:spcPts val="0"/>
              </a:spcBef>
              <a:spcAft>
                <a:spcPts val="0"/>
              </a:spcAft>
              <a:buClr>
                <a:schemeClr val="dk1"/>
              </a:buClr>
              <a:buSzPts val="1300"/>
              <a:buFont typeface="Arial"/>
              <a:buChar char="•"/>
            </a:pPr>
            <a:r>
              <a:rPr lang="en-US" sz="1300">
                <a:solidFill>
                  <a:schemeClr val="dk1"/>
                </a:solidFill>
                <a:latin typeface="Cambria"/>
                <a:ea typeface="Cambria"/>
                <a:cs typeface="Cambria"/>
                <a:sym typeface="Cambria"/>
              </a:rPr>
              <a:t>Confirming that the hash codes – digital fingerprints created by a mathematical operation performed on the data behind the software – match the trusted hash codes generated during EAC certification, and/or:</a:t>
            </a:r>
            <a:endParaRPr/>
          </a:p>
          <a:p>
            <a:pPr indent="-171450" lvl="0" marL="171450" marR="0" rtl="0" algn="l">
              <a:lnSpc>
                <a:spcPct val="125000"/>
              </a:lnSpc>
              <a:spcBef>
                <a:spcPts val="0"/>
              </a:spcBef>
              <a:spcAft>
                <a:spcPts val="0"/>
              </a:spcAft>
              <a:buClr>
                <a:schemeClr val="dk1"/>
              </a:buClr>
              <a:buSzPts val="1300"/>
              <a:buFont typeface="Arial"/>
              <a:buChar char="•"/>
            </a:pPr>
            <a:r>
              <a:rPr lang="en-US" sz="1300">
                <a:solidFill>
                  <a:schemeClr val="dk1"/>
                </a:solidFill>
                <a:latin typeface="Cambria"/>
                <a:ea typeface="Cambria"/>
                <a:cs typeface="Cambria"/>
                <a:sym typeface="Cambria"/>
              </a:rPr>
              <a:t>Loading the trusted build – software that has been kept secure from certification until it’s loaded on the voting equipment</a:t>
            </a:r>
            <a:endParaRPr b="1" sz="1300" u="none" strike="noStrike">
              <a:solidFill>
                <a:srgbClr val="6C9A8B"/>
              </a:solidFill>
              <a:latin typeface="Cambria"/>
              <a:ea typeface="Cambria"/>
              <a:cs typeface="Cambria"/>
              <a:sym typeface="Cambria"/>
            </a:endParaRPr>
          </a:p>
          <a:p>
            <a:pPr indent="0" lvl="0" marL="0" marR="0" rtl="0" algn="l">
              <a:spcBef>
                <a:spcPts val="0"/>
              </a:spcBef>
              <a:spcAft>
                <a:spcPts val="0"/>
              </a:spcAft>
              <a:buNone/>
            </a:pPr>
            <a:r>
              <a:t/>
            </a:r>
            <a:endParaRPr b="1" sz="1500" u="none" strike="noStrike">
              <a:solidFill>
                <a:srgbClr val="6C9A8B"/>
              </a:solidFill>
              <a:latin typeface="DM Sans Black"/>
              <a:ea typeface="DM Sans Black"/>
              <a:cs typeface="DM Sans Black"/>
              <a:sym typeface="DM Sans Black"/>
            </a:endParaRPr>
          </a:p>
          <a:p>
            <a:pPr indent="0" lvl="0" marL="0" marR="0" rtl="0" algn="l">
              <a:spcBef>
                <a:spcPts val="0"/>
              </a:spcBef>
              <a:spcAft>
                <a:spcPts val="0"/>
              </a:spcAft>
              <a:buNone/>
            </a:pPr>
            <a:r>
              <a:rPr b="1" lang="en-US" sz="1500" u="none" strike="noStrike">
                <a:solidFill>
                  <a:srgbClr val="6C9A8B"/>
                </a:solidFill>
                <a:latin typeface="Twentieth Century"/>
                <a:ea typeface="Twentieth Century"/>
                <a:cs typeface="Twentieth Century"/>
                <a:sym typeface="Twentieth Century"/>
              </a:rPr>
              <a:t>HOW THIS SECURES YOUR VOTE: </a:t>
            </a:r>
            <a:r>
              <a:rPr lang="en-US" sz="1500" u="none" strike="noStrike">
                <a:solidFill>
                  <a:srgbClr val="6C9A8B"/>
                </a:solidFill>
                <a:latin typeface="Twentieth Century"/>
                <a:ea typeface="Twentieth Century"/>
                <a:cs typeface="Twentieth Century"/>
                <a:sym typeface="Twentieth Century"/>
              </a:rPr>
              <a:t>Your state’s laws and regulations require voting system equipment and software certification or processes to test and approve equipment, so when you vote you know the system’s security, accuracy and functionality have been verified.</a:t>
            </a:r>
            <a:endParaRPr b="0" i="0" sz="1500" u="none" strike="noStrike">
              <a:solidFill>
                <a:srgbClr val="6C9A8B"/>
              </a:solidFill>
              <a:latin typeface="Twentieth Century"/>
              <a:ea typeface="Twentieth Century"/>
              <a:cs typeface="Twentieth Century"/>
              <a:sym typeface="Twentieth Century"/>
            </a:endParaRPr>
          </a:p>
        </p:txBody>
      </p:sp>
      <p:sp>
        <p:nvSpPr>
          <p:cNvPr id="209" name="Google Shape;209;p5"/>
          <p:cNvSpPr/>
          <p:nvPr/>
        </p:nvSpPr>
        <p:spPr>
          <a:xfrm>
            <a:off x="671925" y="2375446"/>
            <a:ext cx="1007587" cy="1007588"/>
          </a:xfrm>
          <a:prstGeom prst="rect">
            <a:avLst/>
          </a:prstGeom>
          <a:solidFill>
            <a:srgbClr val="6C9A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10" name="Google Shape;210;p5"/>
          <p:cNvPicPr preferRelativeResize="0"/>
          <p:nvPr/>
        </p:nvPicPr>
        <p:blipFill rotWithShape="1">
          <a:blip r:embed="rId4">
            <a:alphaModFix/>
          </a:blip>
          <a:srcRect b="0" l="0" r="0" t="0"/>
          <a:stretch/>
        </p:blipFill>
        <p:spPr>
          <a:xfrm>
            <a:off x="602203" y="2313405"/>
            <a:ext cx="1133856" cy="1133856"/>
          </a:xfrm>
          <a:prstGeom prst="rect">
            <a:avLst/>
          </a:prstGeom>
          <a:noFill/>
          <a:ln>
            <a:noFill/>
          </a:ln>
        </p:spPr>
      </p:pic>
      <p:sp>
        <p:nvSpPr>
          <p:cNvPr id="211" name="Google Shape;211;p5"/>
          <p:cNvSpPr txBox="1"/>
          <p:nvPr/>
        </p:nvSpPr>
        <p:spPr>
          <a:xfrm>
            <a:off x="228600" y="6567693"/>
            <a:ext cx="7315200" cy="2662267"/>
          </a:xfrm>
          <a:prstGeom prst="rect">
            <a:avLst/>
          </a:prstGeom>
          <a:noFill/>
          <a:ln cap="flat" cmpd="sng" w="25400">
            <a:solidFill>
              <a:srgbClr val="6C9A8B"/>
            </a:solidFill>
            <a:prstDash val="solid"/>
            <a:round/>
            <a:headEnd len="sm" w="sm" type="none"/>
            <a:tailEnd len="sm" w="sm" type="none"/>
          </a:ln>
        </p:spPr>
        <p:txBody>
          <a:bodyPr anchorCtr="0" anchor="t" bIns="228600" lIns="228600" spcFirstLastPara="1" rIns="228600" wrap="square" tIns="228600">
            <a:spAutoFit/>
          </a:bodyPr>
          <a:lstStyle/>
          <a:p>
            <a:pPr indent="0" lvl="3" marL="1371600" marR="0" rtl="0" algn="l">
              <a:spcBef>
                <a:spcPts val="0"/>
              </a:spcBef>
              <a:spcAft>
                <a:spcPts val="0"/>
              </a:spcAft>
              <a:buNone/>
            </a:pPr>
            <a:r>
              <a:rPr b="1" i="1" lang="en-US" sz="2400" u="none" cap="none" strike="noStrike">
                <a:solidFill>
                  <a:srgbClr val="6C9A8B"/>
                </a:solidFill>
                <a:latin typeface="Cambria"/>
                <a:ea typeface="Cambria"/>
                <a:cs typeface="Cambria"/>
                <a:sym typeface="Cambria"/>
              </a:rPr>
              <a:t>Acceptance testing </a:t>
            </a:r>
            <a:endParaRPr/>
          </a:p>
          <a:p>
            <a:pPr indent="0" lvl="3" marL="1371600" marR="0" rtl="0" algn="l">
              <a:lnSpc>
                <a:spcPct val="125000"/>
              </a:lnSpc>
              <a:spcBef>
                <a:spcPts val="0"/>
              </a:spcBef>
              <a:spcAft>
                <a:spcPts val="0"/>
              </a:spcAft>
              <a:buNone/>
            </a:pPr>
            <a:r>
              <a:rPr b="0" i="0" lang="en-US" sz="1200" u="none" cap="none" strike="noStrike">
                <a:solidFill>
                  <a:schemeClr val="dk1"/>
                </a:solidFill>
                <a:latin typeface="Cambria"/>
                <a:ea typeface="Cambria"/>
                <a:cs typeface="Cambria"/>
                <a:sym typeface="Cambria"/>
              </a:rPr>
              <a:t>Local election officials perform acceptance testing when they receive new equipment or upgrade a system. The process usually includes all of the elements of pre-election testing including, hash code validation, hardware diagnostic testing, and logic and accuracy testing. </a:t>
            </a:r>
            <a:endParaRPr/>
          </a:p>
          <a:p>
            <a:pPr indent="0" lvl="0" marL="0" marR="0" rtl="0" algn="l">
              <a:spcBef>
                <a:spcPts val="0"/>
              </a:spcBef>
              <a:spcAft>
                <a:spcPts val="0"/>
              </a:spcAft>
              <a:buNone/>
            </a:pPr>
            <a:r>
              <a:t/>
            </a:r>
            <a:endParaRPr b="1" sz="1400" u="none" strike="noStrike">
              <a:solidFill>
                <a:srgbClr val="6C9A8B"/>
              </a:solidFill>
              <a:latin typeface="DM Sans Black"/>
              <a:ea typeface="DM Sans Black"/>
              <a:cs typeface="DM Sans Black"/>
              <a:sym typeface="DM Sans Black"/>
            </a:endParaRPr>
          </a:p>
          <a:p>
            <a:pPr indent="0" lvl="0" marL="0" marR="0" rtl="0" algn="l">
              <a:spcBef>
                <a:spcPts val="0"/>
              </a:spcBef>
              <a:spcAft>
                <a:spcPts val="0"/>
              </a:spcAft>
              <a:buNone/>
            </a:pPr>
            <a:r>
              <a:rPr b="1" lang="en-US" sz="1500" u="none" strike="noStrike">
                <a:solidFill>
                  <a:srgbClr val="6C9A8B"/>
                </a:solidFill>
                <a:latin typeface="Twentieth Century"/>
                <a:ea typeface="Twentieth Century"/>
                <a:cs typeface="Twentieth Century"/>
                <a:sym typeface="Twentieth Century"/>
              </a:rPr>
              <a:t>HOW THIS SECURES YOUR VOTE: </a:t>
            </a:r>
            <a:r>
              <a:rPr lang="en-US" sz="1500" u="none" strike="noStrike">
                <a:solidFill>
                  <a:srgbClr val="6C9A8B"/>
                </a:solidFill>
                <a:latin typeface="Twentieth Century"/>
                <a:ea typeface="Twentieth Century"/>
                <a:cs typeface="Twentieth Century"/>
                <a:sym typeface="Twentieth Century"/>
              </a:rPr>
              <a:t> New equipment and upgraded voting systems are not used in your elections unless and until they pass all acceptance tests to ensure the hardware and software are secure and working as intended. </a:t>
            </a:r>
            <a:endParaRPr/>
          </a:p>
        </p:txBody>
      </p:sp>
      <p:sp>
        <p:nvSpPr>
          <p:cNvPr id="212" name="Google Shape;212;p5"/>
          <p:cNvSpPr/>
          <p:nvPr/>
        </p:nvSpPr>
        <p:spPr>
          <a:xfrm>
            <a:off x="575622" y="6924952"/>
            <a:ext cx="1007587" cy="1007588"/>
          </a:xfrm>
          <a:prstGeom prst="rect">
            <a:avLst/>
          </a:prstGeom>
          <a:solidFill>
            <a:srgbClr val="6C9A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13" name="Google Shape;213;p5"/>
          <p:cNvPicPr preferRelativeResize="0"/>
          <p:nvPr/>
        </p:nvPicPr>
        <p:blipFill rotWithShape="1">
          <a:blip r:embed="rId5">
            <a:alphaModFix/>
          </a:blip>
          <a:srcRect b="0" l="0" r="0" t="0"/>
          <a:stretch/>
        </p:blipFill>
        <p:spPr>
          <a:xfrm>
            <a:off x="505900" y="6862911"/>
            <a:ext cx="1133856" cy="1133856"/>
          </a:xfrm>
          <a:prstGeom prst="rect">
            <a:avLst/>
          </a:prstGeom>
          <a:noFill/>
          <a:ln>
            <a:noFill/>
          </a:ln>
        </p:spPr>
      </p:pic>
      <p:pic>
        <p:nvPicPr>
          <p:cNvPr id="214" name="Google Shape;214;p5"/>
          <p:cNvPicPr preferRelativeResize="0"/>
          <p:nvPr/>
        </p:nvPicPr>
        <p:blipFill rotWithShape="1">
          <a:blip r:embed="rId3">
            <a:alphaModFix/>
          </a:blip>
          <a:srcRect b="-8565" l="0" r="0" t="-2651"/>
          <a:stretch/>
        </p:blipFill>
        <p:spPr>
          <a:xfrm>
            <a:off x="378619" y="367949"/>
            <a:ext cx="1035251" cy="11513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6"/>
          <p:cNvSpPr txBox="1"/>
          <p:nvPr/>
        </p:nvSpPr>
        <p:spPr>
          <a:xfrm>
            <a:off x="228600" y="1828800"/>
            <a:ext cx="7315200" cy="6034985"/>
          </a:xfrm>
          <a:prstGeom prst="rect">
            <a:avLst/>
          </a:prstGeom>
          <a:noFill/>
          <a:ln cap="flat" cmpd="sng" w="25400">
            <a:solidFill>
              <a:srgbClr val="6C9A8B"/>
            </a:solidFill>
            <a:prstDash val="solid"/>
            <a:round/>
            <a:headEnd len="sm" w="sm" type="none"/>
            <a:tailEnd len="sm" w="sm" type="none"/>
          </a:ln>
        </p:spPr>
        <p:txBody>
          <a:bodyPr anchorCtr="0" anchor="t" bIns="228600" lIns="228600" spcFirstLastPara="1" rIns="228600" wrap="square" tIns="228600">
            <a:spAutoFit/>
          </a:bodyPr>
          <a:lstStyle/>
          <a:p>
            <a:pPr indent="0" lvl="3" marL="1371600" marR="0" rtl="0" algn="l">
              <a:spcBef>
                <a:spcPts val="0"/>
              </a:spcBef>
              <a:spcAft>
                <a:spcPts val="0"/>
              </a:spcAft>
              <a:buNone/>
            </a:pPr>
            <a:r>
              <a:rPr b="1" i="1" lang="en-US" sz="2400" u="none" cap="none" strike="noStrike">
                <a:solidFill>
                  <a:srgbClr val="6C9A8B"/>
                </a:solidFill>
                <a:latin typeface="Cambria"/>
                <a:ea typeface="Cambria"/>
                <a:cs typeface="Cambria"/>
                <a:sym typeface="Cambria"/>
              </a:rPr>
              <a:t>Pre-election ballot and </a:t>
            </a:r>
            <a:br>
              <a:rPr b="1" i="1" lang="en-US" sz="2400" u="none" cap="none" strike="noStrike">
                <a:solidFill>
                  <a:srgbClr val="6C9A8B"/>
                </a:solidFill>
                <a:latin typeface="Cambria"/>
                <a:ea typeface="Cambria"/>
                <a:cs typeface="Cambria"/>
                <a:sym typeface="Cambria"/>
              </a:rPr>
            </a:br>
            <a:r>
              <a:rPr b="1" i="1" lang="en-US" sz="2400" u="none" cap="none" strike="noStrike">
                <a:solidFill>
                  <a:srgbClr val="6C9A8B"/>
                </a:solidFill>
                <a:latin typeface="Cambria"/>
                <a:ea typeface="Cambria"/>
                <a:cs typeface="Cambria"/>
                <a:sym typeface="Cambria"/>
              </a:rPr>
              <a:t>equipment testing </a:t>
            </a:r>
            <a:endParaRPr/>
          </a:p>
          <a:p>
            <a:pPr indent="0" lvl="3" marL="1371600" marR="0" rtl="0" algn="l">
              <a:lnSpc>
                <a:spcPct val="125000"/>
              </a:lnSpc>
              <a:spcBef>
                <a:spcPts val="0"/>
              </a:spcBef>
              <a:spcAft>
                <a:spcPts val="0"/>
              </a:spcAft>
              <a:buNone/>
            </a:pPr>
            <a:r>
              <a:rPr b="0" i="0" lang="en-US" sz="1300" u="none" cap="none" strike="noStrike">
                <a:solidFill>
                  <a:schemeClr val="dk1"/>
                </a:solidFill>
                <a:latin typeface="Cambria"/>
                <a:ea typeface="Cambria"/>
                <a:cs typeface="Cambria"/>
                <a:sym typeface="Cambria"/>
              </a:rPr>
              <a:t>Election workers, typically working in bipartisan teams, conduct election-specific hardware and software testing on every piece of equipment before every election. This is often referred to as logic and accuracy testing. </a:t>
            </a:r>
            <a:endParaRPr/>
          </a:p>
          <a:p>
            <a:pPr indent="0" lvl="0" marL="0" marR="0" rtl="0" algn="l">
              <a:lnSpc>
                <a:spcPct val="125000"/>
              </a:lnSpc>
              <a:spcBef>
                <a:spcPts val="800"/>
              </a:spcBef>
              <a:spcAft>
                <a:spcPts val="0"/>
              </a:spcAft>
              <a:buNone/>
            </a:pPr>
            <a:r>
              <a:rPr lang="en-US" sz="1300">
                <a:solidFill>
                  <a:schemeClr val="dk1"/>
                </a:solidFill>
                <a:latin typeface="Cambria"/>
                <a:ea typeface="Cambria"/>
                <a:cs typeface="Cambria"/>
                <a:sym typeface="Cambria"/>
              </a:rPr>
              <a:t>Election workers test every voting device that will be used in the upcoming election, including spares and backups, to ensure they are functioning properly. They test input and output devices, ports, system printers, screen displays, displays of firmware or software hash code values, and scanner and screen calibration (if applicable). They also confirm the date and time are accurate. </a:t>
            </a:r>
            <a:endParaRPr/>
          </a:p>
          <a:p>
            <a:pPr indent="0" lvl="0" marL="0" marR="0" rtl="0" algn="l">
              <a:lnSpc>
                <a:spcPct val="125000"/>
              </a:lnSpc>
              <a:spcBef>
                <a:spcPts val="800"/>
              </a:spcBef>
              <a:spcAft>
                <a:spcPts val="0"/>
              </a:spcAft>
              <a:buNone/>
            </a:pPr>
            <a:r>
              <a:rPr lang="en-US" sz="1300">
                <a:solidFill>
                  <a:schemeClr val="dk1"/>
                </a:solidFill>
                <a:latin typeface="Cambria"/>
                <a:ea typeface="Cambria"/>
                <a:cs typeface="Cambria"/>
                <a:sym typeface="Cambria"/>
              </a:rPr>
              <a:t>Some or all of these tests take place during public events, where election workers ensure that ballots are free of errors, that all voting equipment is working as expected and that vote selections are accurately counted. </a:t>
            </a:r>
            <a:endParaRPr/>
          </a:p>
          <a:p>
            <a:pPr indent="0" lvl="0" marL="0" marR="0" rtl="0" algn="l">
              <a:lnSpc>
                <a:spcPct val="125000"/>
              </a:lnSpc>
              <a:spcBef>
                <a:spcPts val="800"/>
              </a:spcBef>
              <a:spcAft>
                <a:spcPts val="0"/>
              </a:spcAft>
              <a:buNone/>
            </a:pPr>
            <a:r>
              <a:rPr lang="en-US" sz="1300">
                <a:solidFill>
                  <a:schemeClr val="dk1"/>
                </a:solidFill>
                <a:latin typeface="Cambria"/>
                <a:ea typeface="Cambria"/>
                <a:cs typeface="Cambria"/>
                <a:sym typeface="Cambria"/>
              </a:rPr>
              <a:t>This testing demonstrates that the upcoming election is programmed correctly and that the system accurately tabulates ballots and reports results for that specific election. After successful completion of testing, workers make an entry in the log and apply tamper-evident seals to each device, signaling that it is ready for use in the election. </a:t>
            </a:r>
            <a:endParaRPr b="1" sz="1300" u="none" strike="noStrike">
              <a:solidFill>
                <a:srgbClr val="6C9A8B"/>
              </a:solidFill>
              <a:latin typeface="Cambria"/>
              <a:ea typeface="Cambria"/>
              <a:cs typeface="Cambria"/>
              <a:sym typeface="Cambria"/>
            </a:endParaRPr>
          </a:p>
          <a:p>
            <a:pPr indent="0" lvl="0" marL="0" marR="0" rtl="0" algn="l">
              <a:spcBef>
                <a:spcPts val="800"/>
              </a:spcBef>
              <a:spcAft>
                <a:spcPts val="0"/>
              </a:spcAft>
              <a:buNone/>
            </a:pPr>
            <a:r>
              <a:rPr b="1" lang="en-US" sz="1500" u="none" strike="noStrike">
                <a:solidFill>
                  <a:srgbClr val="6C9A8B"/>
                </a:solidFill>
                <a:latin typeface="Twentieth Century"/>
                <a:ea typeface="Twentieth Century"/>
                <a:cs typeface="Twentieth Century"/>
                <a:sym typeface="Twentieth Century"/>
              </a:rPr>
              <a:t>HOW THIS SECURES YOUR VOTE: </a:t>
            </a:r>
            <a:r>
              <a:rPr lang="en-US" sz="1500" u="none" strike="noStrike">
                <a:solidFill>
                  <a:srgbClr val="6C9A8B"/>
                </a:solidFill>
                <a:latin typeface="Twentieth Century"/>
                <a:ea typeface="Twentieth Century"/>
                <a:cs typeface="Twentieth Century"/>
                <a:sym typeface="Twentieth Century"/>
              </a:rPr>
              <a:t>Your voting system is fully tested and certified before it is purchased and tested again when it arrives in your state. Then, before every election you have, your ballot and every piece of voting equipment is tested to confirm that the ballots and tabulation operations are accurate. </a:t>
            </a:r>
            <a:endParaRPr b="0" i="0" sz="1500" u="none" strike="noStrike">
              <a:solidFill>
                <a:srgbClr val="6C9A8B"/>
              </a:solidFill>
              <a:latin typeface="Twentieth Century"/>
              <a:ea typeface="Twentieth Century"/>
              <a:cs typeface="Twentieth Century"/>
              <a:sym typeface="Twentieth Century"/>
            </a:endParaRPr>
          </a:p>
        </p:txBody>
      </p:sp>
      <p:sp>
        <p:nvSpPr>
          <p:cNvPr id="220" name="Google Shape;220;p6"/>
          <p:cNvSpPr/>
          <p:nvPr/>
        </p:nvSpPr>
        <p:spPr>
          <a:xfrm>
            <a:off x="466053" y="2120522"/>
            <a:ext cx="1198689" cy="1198690"/>
          </a:xfrm>
          <a:prstGeom prst="rect">
            <a:avLst/>
          </a:prstGeom>
          <a:solidFill>
            <a:srgbClr val="6C9A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21" name="Google Shape;221;p6"/>
          <p:cNvPicPr preferRelativeResize="0"/>
          <p:nvPr/>
        </p:nvPicPr>
        <p:blipFill rotWithShape="1">
          <a:blip r:embed="rId3">
            <a:alphaModFix/>
          </a:blip>
          <a:srcRect b="0" l="0" r="0" t="0"/>
          <a:stretch/>
        </p:blipFill>
        <p:spPr>
          <a:xfrm>
            <a:off x="396331" y="2058481"/>
            <a:ext cx="1348906" cy="1348906"/>
          </a:xfrm>
          <a:prstGeom prst="rect">
            <a:avLst/>
          </a:prstGeom>
          <a:noFill/>
          <a:ln>
            <a:noFill/>
          </a:ln>
        </p:spPr>
      </p:pic>
      <p:sp>
        <p:nvSpPr>
          <p:cNvPr id="222" name="Google Shape;222;p6"/>
          <p:cNvSpPr txBox="1"/>
          <p:nvPr/>
        </p:nvSpPr>
        <p:spPr>
          <a:xfrm>
            <a:off x="228600" y="228600"/>
            <a:ext cx="7315200" cy="1477328"/>
          </a:xfrm>
          <a:prstGeom prst="rect">
            <a:avLst/>
          </a:prstGeom>
          <a:solidFill>
            <a:srgbClr val="6C9A8B"/>
          </a:solidFill>
          <a:ln>
            <a:noFill/>
          </a:ln>
        </p:spPr>
        <p:txBody>
          <a:bodyPr anchorCtr="0" anchor="t" bIns="228600" lIns="228600" spcFirstLastPara="1" rIns="228600" wrap="square" tIns="228600">
            <a:sp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PRE-ELECTION</a:t>
            </a:r>
            <a:endParaRPr/>
          </a:p>
          <a:p>
            <a:pPr indent="0" lvl="3" marL="1371600" marR="0" rtl="0" algn="l">
              <a:spcBef>
                <a:spcPts val="0"/>
              </a:spcBef>
              <a:spcAft>
                <a:spcPts val="0"/>
              </a:spcAft>
              <a:buNone/>
            </a:pPr>
            <a:r>
              <a:rPr b="1" i="0" lang="en-US" sz="2600" u="none" cap="none" strike="noStrike">
                <a:solidFill>
                  <a:schemeClr val="lt1"/>
                </a:solidFill>
                <a:latin typeface="Twentieth Century"/>
                <a:ea typeface="Twentieth Century"/>
                <a:cs typeface="Twentieth Century"/>
                <a:sym typeface="Twentieth Century"/>
              </a:rPr>
              <a:t>Anytown’s practices for voting system security &amp; accuracy</a:t>
            </a:r>
            <a:endParaRPr/>
          </a:p>
        </p:txBody>
      </p:sp>
      <p:pic>
        <p:nvPicPr>
          <p:cNvPr id="223" name="Google Shape;223;p6"/>
          <p:cNvPicPr preferRelativeResize="0"/>
          <p:nvPr/>
        </p:nvPicPr>
        <p:blipFill rotWithShape="1">
          <a:blip r:embed="rId4">
            <a:alphaModFix/>
          </a:blip>
          <a:srcRect b="-8565" l="0" r="0" t="-2651"/>
          <a:stretch/>
        </p:blipFill>
        <p:spPr>
          <a:xfrm>
            <a:off x="378619" y="367949"/>
            <a:ext cx="1035251" cy="1151361"/>
          </a:xfrm>
          <a:prstGeom prst="rect">
            <a:avLst/>
          </a:prstGeom>
          <a:noFill/>
          <a:ln>
            <a:noFill/>
          </a:ln>
        </p:spPr>
      </p:pic>
      <p:pic>
        <p:nvPicPr>
          <p:cNvPr id="224" name="Google Shape;224;p6"/>
          <p:cNvPicPr preferRelativeResize="0"/>
          <p:nvPr/>
        </p:nvPicPr>
        <p:blipFill rotWithShape="1">
          <a:blip r:embed="rId4">
            <a:alphaModFix/>
          </a:blip>
          <a:srcRect b="-8565" l="0" r="0" t="-2651"/>
          <a:stretch/>
        </p:blipFill>
        <p:spPr>
          <a:xfrm>
            <a:off x="3629711" y="9456331"/>
            <a:ext cx="495590" cy="551173"/>
          </a:xfrm>
          <a:prstGeom prst="rect">
            <a:avLst/>
          </a:prstGeom>
          <a:noFill/>
          <a:ln>
            <a:noFill/>
          </a:ln>
        </p:spPr>
      </p:pic>
      <p:sp>
        <p:nvSpPr>
          <p:cNvPr id="225" name="Google Shape;225;p6"/>
          <p:cNvSpPr txBox="1"/>
          <p:nvPr/>
        </p:nvSpPr>
        <p:spPr>
          <a:xfrm>
            <a:off x="342899" y="9564776"/>
            <a:ext cx="3178505"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Cambria"/>
                <a:ea typeface="Cambria"/>
                <a:cs typeface="Cambria"/>
                <a:sym typeface="Cambria"/>
              </a:rPr>
              <a:t>Anytown Office Of Elections</a:t>
            </a:r>
            <a:endParaRPr/>
          </a:p>
        </p:txBody>
      </p:sp>
      <p:sp>
        <p:nvSpPr>
          <p:cNvPr id="226" name="Google Shape;226;p6"/>
          <p:cNvSpPr txBox="1"/>
          <p:nvPr/>
        </p:nvSpPr>
        <p:spPr>
          <a:xfrm>
            <a:off x="4244339" y="9564776"/>
            <a:ext cx="3178505" cy="27699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mbria"/>
                <a:ea typeface="Cambria"/>
                <a:cs typeface="Cambria"/>
                <a:sym typeface="Cambria"/>
              </a:rPr>
              <a:t>123-456-789 | Anytown.gov/Elections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7"/>
          <p:cNvSpPr txBox="1"/>
          <p:nvPr/>
        </p:nvSpPr>
        <p:spPr>
          <a:xfrm>
            <a:off x="228598" y="1828800"/>
            <a:ext cx="7315199" cy="3339376"/>
          </a:xfrm>
          <a:prstGeom prst="rect">
            <a:avLst/>
          </a:prstGeom>
          <a:noFill/>
          <a:ln cap="flat" cmpd="sng" w="25400">
            <a:solidFill>
              <a:srgbClr val="FFD23F"/>
            </a:solidFill>
            <a:prstDash val="solid"/>
            <a:round/>
            <a:headEnd len="sm" w="sm" type="none"/>
            <a:tailEnd len="sm" w="sm" type="none"/>
          </a:ln>
        </p:spPr>
        <p:txBody>
          <a:bodyPr anchorCtr="0" anchor="t" bIns="228600" lIns="228600" spcFirstLastPara="1" rIns="228600" wrap="square" tIns="228600">
            <a:spAutoFit/>
          </a:bodyPr>
          <a:lstStyle/>
          <a:p>
            <a:pPr indent="0" lvl="3" marL="1371600" marR="0" rtl="0" algn="l">
              <a:spcBef>
                <a:spcPts val="0"/>
              </a:spcBef>
              <a:spcAft>
                <a:spcPts val="0"/>
              </a:spcAft>
              <a:buNone/>
            </a:pPr>
            <a:r>
              <a:rPr b="1" i="1" lang="en-US" sz="2400" u="none" cap="none" strike="noStrike">
                <a:solidFill>
                  <a:srgbClr val="CC9900"/>
                </a:solidFill>
                <a:latin typeface="Cambria"/>
                <a:ea typeface="Cambria"/>
                <a:cs typeface="Cambria"/>
                <a:sym typeface="Cambria"/>
              </a:rPr>
              <a:t>Equipment transport and delivery</a:t>
            </a:r>
            <a:endParaRPr/>
          </a:p>
          <a:p>
            <a:pPr indent="0" lvl="3" marL="1371600" marR="0" rtl="0" algn="l">
              <a:spcBef>
                <a:spcPts val="0"/>
              </a:spcBef>
              <a:spcAft>
                <a:spcPts val="0"/>
              </a:spcAft>
              <a:buNone/>
            </a:pPr>
            <a:r>
              <a:rPr b="0" i="0" lang="en-US" sz="1300" u="none" cap="none" strike="noStrike">
                <a:solidFill>
                  <a:schemeClr val="dk1"/>
                </a:solidFill>
                <a:latin typeface="Cambria"/>
                <a:ea typeface="Cambria"/>
                <a:cs typeface="Cambria"/>
                <a:sym typeface="Cambria"/>
              </a:rPr>
              <a:t>Election workers and transport teams follow processes and document every step of the secure handling and transfer of election materials, such as ballots, voting equipment and memory devices, to show that all voting procedures were followed and to support transparency. Equipment locks, tamper-evident seals, logs, checklists, forms, witness signatures and other validation measures provide a complete account of who transported or accessed what, where, when and for what purpose, throughout the election.</a:t>
            </a:r>
            <a:endParaRPr/>
          </a:p>
          <a:p>
            <a:pPr indent="0" lvl="3" marL="1371600" marR="0" rtl="0" algn="l">
              <a:spcBef>
                <a:spcPts val="0"/>
              </a:spcBef>
              <a:spcAft>
                <a:spcPts val="0"/>
              </a:spcAft>
              <a:buNone/>
            </a:pPr>
            <a:r>
              <a:t/>
            </a:r>
            <a:endParaRPr b="0" i="0" sz="1200" u="none" cap="none" strike="noStrike">
              <a:solidFill>
                <a:schemeClr val="dk1"/>
              </a:solidFill>
              <a:latin typeface="Bitter"/>
              <a:ea typeface="Bitter"/>
              <a:cs typeface="Bitter"/>
              <a:sym typeface="Bitter"/>
            </a:endParaRPr>
          </a:p>
          <a:p>
            <a:pPr indent="0" lvl="0" marL="0" marR="0" rtl="0" algn="l">
              <a:spcBef>
                <a:spcPts val="0"/>
              </a:spcBef>
              <a:spcAft>
                <a:spcPts val="0"/>
              </a:spcAft>
              <a:buNone/>
            </a:pPr>
            <a:r>
              <a:rPr b="1" lang="en-US" sz="1500" u="none" strike="noStrike">
                <a:solidFill>
                  <a:srgbClr val="CC9900"/>
                </a:solidFill>
                <a:latin typeface="Twentieth Century"/>
                <a:ea typeface="Twentieth Century"/>
                <a:cs typeface="Twentieth Century"/>
                <a:sym typeface="Twentieth Century"/>
              </a:rPr>
              <a:t>HOW THIS SECURES YOUR VOTE: Before, during and after you vote, election workers make a complete account of the secure handling of your ballot and any voting equipment you use. These layers of security safeguard your election materials and prevent loss or tampering.</a:t>
            </a:r>
            <a:endParaRPr b="0" i="0" sz="1500" u="none" strike="noStrike">
              <a:solidFill>
                <a:srgbClr val="CC9900"/>
              </a:solidFill>
              <a:latin typeface="Twentieth Century"/>
              <a:ea typeface="Twentieth Century"/>
              <a:cs typeface="Twentieth Century"/>
              <a:sym typeface="Twentieth Century"/>
            </a:endParaRPr>
          </a:p>
        </p:txBody>
      </p:sp>
      <p:sp>
        <p:nvSpPr>
          <p:cNvPr id="232" name="Google Shape;232;p7"/>
          <p:cNvSpPr/>
          <p:nvPr/>
        </p:nvSpPr>
        <p:spPr>
          <a:xfrm>
            <a:off x="554420" y="2432227"/>
            <a:ext cx="1007587" cy="1007588"/>
          </a:xfrm>
          <a:prstGeom prst="rect">
            <a:avLst/>
          </a:prstGeom>
          <a:solidFill>
            <a:srgbClr val="E6A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33" name="Google Shape;233;p7"/>
          <p:cNvPicPr preferRelativeResize="0"/>
          <p:nvPr/>
        </p:nvPicPr>
        <p:blipFill rotWithShape="1">
          <a:blip r:embed="rId3">
            <a:alphaModFix/>
          </a:blip>
          <a:srcRect b="0" l="0" r="0" t="0"/>
          <a:stretch/>
        </p:blipFill>
        <p:spPr>
          <a:xfrm>
            <a:off x="554420" y="2364632"/>
            <a:ext cx="1133856" cy="1133856"/>
          </a:xfrm>
          <a:prstGeom prst="rect">
            <a:avLst/>
          </a:prstGeom>
          <a:noFill/>
          <a:ln>
            <a:noFill/>
          </a:ln>
        </p:spPr>
      </p:pic>
      <p:sp>
        <p:nvSpPr>
          <p:cNvPr id="234" name="Google Shape;234;p7"/>
          <p:cNvSpPr txBox="1"/>
          <p:nvPr/>
        </p:nvSpPr>
        <p:spPr>
          <a:xfrm>
            <a:off x="228600" y="228600"/>
            <a:ext cx="7315200" cy="1477800"/>
          </a:xfrm>
          <a:prstGeom prst="rect">
            <a:avLst/>
          </a:prstGeom>
          <a:solidFill>
            <a:srgbClr val="F2B800"/>
          </a:solidFill>
          <a:ln>
            <a:noFill/>
          </a:ln>
        </p:spPr>
        <p:txBody>
          <a:bodyPr anchorCtr="0" anchor="t" bIns="228600" lIns="228600" spcFirstLastPara="1" rIns="228600" wrap="square" tIns="228600">
            <a:spAutoFit/>
          </a:bodyPr>
          <a:lstStyle/>
          <a:p>
            <a:pPr indent="0" lvl="0" marL="0" marR="0" rtl="0" algn="ctr">
              <a:spcBef>
                <a:spcPts val="0"/>
              </a:spcBef>
              <a:spcAft>
                <a:spcPts val="0"/>
              </a:spcAft>
              <a:buNone/>
            </a:pPr>
            <a:r>
              <a:rPr b="1" lang="en-US" sz="1400">
                <a:solidFill>
                  <a:schemeClr val="dk1"/>
                </a:solidFill>
                <a:latin typeface="Twentieth Century"/>
                <a:ea typeface="Twentieth Century"/>
                <a:cs typeface="Twentieth Century"/>
                <a:sym typeface="Twentieth Century"/>
              </a:rPr>
              <a:t>ELECTION</a:t>
            </a:r>
            <a:endParaRPr/>
          </a:p>
          <a:p>
            <a:pPr indent="0" lvl="3" marL="1371600" marR="0" rtl="0" algn="l">
              <a:spcBef>
                <a:spcPts val="0"/>
              </a:spcBef>
              <a:spcAft>
                <a:spcPts val="0"/>
              </a:spcAft>
              <a:buNone/>
            </a:pPr>
            <a:r>
              <a:rPr b="1" i="0" lang="en-US" sz="2600" u="none" cap="none" strike="noStrike">
                <a:solidFill>
                  <a:schemeClr val="dk1"/>
                </a:solidFill>
                <a:latin typeface="Twentieth Century"/>
                <a:ea typeface="Twentieth Century"/>
                <a:cs typeface="Twentieth Century"/>
                <a:sym typeface="Twentieth Century"/>
              </a:rPr>
              <a:t>Anytown’s practices for voting system security &amp; accuracy</a:t>
            </a:r>
            <a:endParaRPr b="1" i="0" sz="2600" u="none" cap="none" strike="noStrike">
              <a:solidFill>
                <a:schemeClr val="dk1"/>
              </a:solidFill>
              <a:latin typeface="DM Sans"/>
              <a:ea typeface="DM Sans"/>
              <a:cs typeface="DM Sans"/>
              <a:sym typeface="DM Sans"/>
            </a:endParaRPr>
          </a:p>
        </p:txBody>
      </p:sp>
      <p:pic>
        <p:nvPicPr>
          <p:cNvPr id="235" name="Google Shape;235;p7"/>
          <p:cNvPicPr preferRelativeResize="0"/>
          <p:nvPr/>
        </p:nvPicPr>
        <p:blipFill rotWithShape="1">
          <a:blip r:embed="rId4">
            <a:alphaModFix/>
          </a:blip>
          <a:srcRect b="-8565" l="0" r="0" t="-2651"/>
          <a:stretch/>
        </p:blipFill>
        <p:spPr>
          <a:xfrm>
            <a:off x="378619" y="367949"/>
            <a:ext cx="1035251" cy="1151361"/>
          </a:xfrm>
          <a:prstGeom prst="rect">
            <a:avLst/>
          </a:prstGeom>
          <a:noFill/>
          <a:ln>
            <a:noFill/>
          </a:ln>
        </p:spPr>
      </p:pic>
      <p:pic>
        <p:nvPicPr>
          <p:cNvPr id="236" name="Google Shape;236;p7"/>
          <p:cNvPicPr preferRelativeResize="0"/>
          <p:nvPr/>
        </p:nvPicPr>
        <p:blipFill rotWithShape="1">
          <a:blip r:embed="rId4">
            <a:alphaModFix/>
          </a:blip>
          <a:srcRect b="-8565" l="0" r="0" t="-2651"/>
          <a:stretch/>
        </p:blipFill>
        <p:spPr>
          <a:xfrm>
            <a:off x="3629711" y="9456331"/>
            <a:ext cx="495590" cy="551173"/>
          </a:xfrm>
          <a:prstGeom prst="rect">
            <a:avLst/>
          </a:prstGeom>
          <a:noFill/>
          <a:ln>
            <a:noFill/>
          </a:ln>
        </p:spPr>
      </p:pic>
      <p:sp>
        <p:nvSpPr>
          <p:cNvPr id="237" name="Google Shape;237;p7"/>
          <p:cNvSpPr txBox="1"/>
          <p:nvPr/>
        </p:nvSpPr>
        <p:spPr>
          <a:xfrm>
            <a:off x="342899" y="9564776"/>
            <a:ext cx="3178505"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Cambria"/>
                <a:ea typeface="Cambria"/>
                <a:cs typeface="Cambria"/>
                <a:sym typeface="Cambria"/>
              </a:rPr>
              <a:t>Anytown Office Of Elections</a:t>
            </a:r>
            <a:endParaRPr/>
          </a:p>
        </p:txBody>
      </p:sp>
      <p:sp>
        <p:nvSpPr>
          <p:cNvPr id="238" name="Google Shape;238;p7"/>
          <p:cNvSpPr txBox="1"/>
          <p:nvPr/>
        </p:nvSpPr>
        <p:spPr>
          <a:xfrm>
            <a:off x="4244339" y="9564776"/>
            <a:ext cx="3178505" cy="27699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mbria"/>
                <a:ea typeface="Cambria"/>
                <a:cs typeface="Cambria"/>
                <a:sym typeface="Cambria"/>
              </a:rPr>
              <a:t>123-456-789 | Anytown.gov/Elections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8"/>
          <p:cNvSpPr txBox="1"/>
          <p:nvPr/>
        </p:nvSpPr>
        <p:spPr>
          <a:xfrm>
            <a:off x="228598" y="1828800"/>
            <a:ext cx="7315199" cy="3344505"/>
          </a:xfrm>
          <a:prstGeom prst="rect">
            <a:avLst/>
          </a:prstGeom>
          <a:noFill/>
          <a:ln cap="flat" cmpd="sng" w="25400">
            <a:solidFill>
              <a:srgbClr val="274B80"/>
            </a:solidFill>
            <a:prstDash val="solid"/>
            <a:round/>
            <a:headEnd len="sm" w="sm" type="none"/>
            <a:tailEnd len="sm" w="sm" type="none"/>
          </a:ln>
        </p:spPr>
        <p:txBody>
          <a:bodyPr anchorCtr="0" anchor="t" bIns="228600" lIns="228600" spcFirstLastPara="1" rIns="228600" wrap="square" tIns="228600">
            <a:spAutoFit/>
          </a:bodyPr>
          <a:lstStyle/>
          <a:p>
            <a:pPr indent="0" lvl="3" marL="1371600" marR="0" rtl="0" algn="l">
              <a:spcBef>
                <a:spcPts val="0"/>
              </a:spcBef>
              <a:spcAft>
                <a:spcPts val="0"/>
              </a:spcAft>
              <a:buNone/>
            </a:pPr>
            <a:r>
              <a:rPr b="1" i="1" lang="en-US" sz="2400" u="none" cap="none" strike="noStrike">
                <a:solidFill>
                  <a:srgbClr val="274B80"/>
                </a:solidFill>
                <a:latin typeface="Cambria"/>
                <a:ea typeface="Cambria"/>
                <a:cs typeface="Cambria"/>
                <a:sym typeface="Cambria"/>
              </a:rPr>
              <a:t>Tabulation Audits</a:t>
            </a:r>
            <a:endParaRPr/>
          </a:p>
          <a:p>
            <a:pPr indent="0" lvl="3" marL="1371600" marR="0" rtl="0" algn="l">
              <a:lnSpc>
                <a:spcPct val="125000"/>
              </a:lnSpc>
              <a:spcBef>
                <a:spcPts val="0"/>
              </a:spcBef>
              <a:spcAft>
                <a:spcPts val="0"/>
              </a:spcAft>
              <a:buNone/>
            </a:pPr>
            <a:r>
              <a:rPr b="0" i="0" lang="en-US" sz="1200" u="none" cap="none" strike="noStrike">
                <a:solidFill>
                  <a:schemeClr val="dk1"/>
                </a:solidFill>
                <a:latin typeface="Cambria"/>
                <a:ea typeface="Cambria"/>
                <a:cs typeface="Cambria"/>
                <a:sym typeface="Cambria"/>
              </a:rPr>
              <a:t>These post-election audits ensure that the voting equipment and the procedures used to count votes worked correctly, typically by checking votes marked on a sample of voted paper ballots or records against the results produced by the voting system.</a:t>
            </a:r>
            <a:endParaRPr/>
          </a:p>
          <a:p>
            <a:pPr indent="0" lvl="0" marL="0" marR="0" rtl="0" algn="l">
              <a:lnSpc>
                <a:spcPct val="125000"/>
              </a:lnSpc>
              <a:spcBef>
                <a:spcPts val="800"/>
              </a:spcBef>
              <a:spcAft>
                <a:spcPts val="0"/>
              </a:spcAft>
              <a:buNone/>
            </a:pPr>
            <a:r>
              <a:rPr lang="en-US" sz="1200">
                <a:solidFill>
                  <a:schemeClr val="dk1"/>
                </a:solidFill>
                <a:latin typeface="Cambria"/>
                <a:ea typeface="Cambria"/>
                <a:cs typeface="Cambria"/>
                <a:sym typeface="Cambria"/>
              </a:rPr>
              <a:t>Some jurisdictions also perform post-election logic and accuracy testing – using the same test ballots or test scripts as the pre-election testing – to demonstrate that the software was not tampered with during the election.</a:t>
            </a:r>
            <a:endParaRPr/>
          </a:p>
          <a:p>
            <a:pPr indent="0" lvl="0" marL="0" marR="0" rtl="0" algn="l">
              <a:spcBef>
                <a:spcPts val="800"/>
              </a:spcBef>
              <a:spcAft>
                <a:spcPts val="0"/>
              </a:spcAft>
              <a:buNone/>
            </a:pPr>
            <a:r>
              <a:rPr b="1" lang="en-US" sz="1500" u="none" strike="noStrike">
                <a:solidFill>
                  <a:srgbClr val="274B80"/>
                </a:solidFill>
                <a:latin typeface="Twentieth Century"/>
                <a:ea typeface="Twentieth Century"/>
                <a:cs typeface="Twentieth Century"/>
                <a:sym typeface="Twentieth Century"/>
              </a:rPr>
              <a:t>HOW THIS SECURES YOUR VOTE: </a:t>
            </a:r>
            <a:r>
              <a:rPr lang="en-US" sz="1500" u="none" strike="noStrike">
                <a:solidFill>
                  <a:srgbClr val="274B80"/>
                </a:solidFill>
                <a:latin typeface="Twentieth Century"/>
                <a:ea typeface="Twentieth Century"/>
                <a:cs typeface="Twentieth Century"/>
                <a:sym typeface="Twentieth Century"/>
              </a:rPr>
              <a:t>The equipment you use to vote is checked for security and accuracy multiple times before you use it. It is also checked after you use it to ensure that your selections were properly recorded and counted.</a:t>
            </a:r>
            <a:endParaRPr b="0" i="0" sz="1500" u="none" strike="noStrike">
              <a:solidFill>
                <a:srgbClr val="274B80"/>
              </a:solidFill>
              <a:latin typeface="Twentieth Century"/>
              <a:ea typeface="Twentieth Century"/>
              <a:cs typeface="Twentieth Century"/>
              <a:sym typeface="Twentieth Century"/>
            </a:endParaRPr>
          </a:p>
        </p:txBody>
      </p:sp>
      <p:sp>
        <p:nvSpPr>
          <p:cNvPr id="244" name="Google Shape;244;p8"/>
          <p:cNvSpPr/>
          <p:nvPr/>
        </p:nvSpPr>
        <p:spPr>
          <a:xfrm>
            <a:off x="647268" y="2176838"/>
            <a:ext cx="1007587" cy="1007588"/>
          </a:xfrm>
          <a:prstGeom prst="rect">
            <a:avLst/>
          </a:prstGeom>
          <a:solidFill>
            <a:srgbClr val="274B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5" name="Google Shape;245;p8"/>
          <p:cNvPicPr preferRelativeResize="0"/>
          <p:nvPr/>
        </p:nvPicPr>
        <p:blipFill rotWithShape="1">
          <a:blip r:embed="rId3">
            <a:alphaModFix/>
          </a:blip>
          <a:srcRect b="0" l="0" r="0" t="0"/>
          <a:stretch/>
        </p:blipFill>
        <p:spPr>
          <a:xfrm>
            <a:off x="577546" y="2114797"/>
            <a:ext cx="1133856" cy="1133856"/>
          </a:xfrm>
          <a:prstGeom prst="rect">
            <a:avLst/>
          </a:prstGeom>
          <a:noFill/>
          <a:ln>
            <a:noFill/>
          </a:ln>
        </p:spPr>
      </p:pic>
      <p:sp>
        <p:nvSpPr>
          <p:cNvPr id="246" name="Google Shape;246;p8"/>
          <p:cNvSpPr txBox="1"/>
          <p:nvPr/>
        </p:nvSpPr>
        <p:spPr>
          <a:xfrm>
            <a:off x="228597" y="5628322"/>
            <a:ext cx="7315199" cy="2677656"/>
          </a:xfrm>
          <a:prstGeom prst="rect">
            <a:avLst/>
          </a:prstGeom>
          <a:noFill/>
          <a:ln cap="flat" cmpd="sng" w="25400">
            <a:solidFill>
              <a:srgbClr val="274B80"/>
            </a:solidFill>
            <a:prstDash val="solid"/>
            <a:round/>
            <a:headEnd len="sm" w="sm" type="none"/>
            <a:tailEnd len="sm" w="sm" type="none"/>
          </a:ln>
        </p:spPr>
        <p:txBody>
          <a:bodyPr anchorCtr="0" anchor="t" bIns="228600" lIns="228600" spcFirstLastPara="1" rIns="228600" wrap="square" tIns="228600">
            <a:spAutoFit/>
          </a:bodyPr>
          <a:lstStyle/>
          <a:p>
            <a:pPr indent="0" lvl="3" marL="1371600" marR="0" rtl="0" algn="l">
              <a:spcBef>
                <a:spcPts val="0"/>
              </a:spcBef>
              <a:spcAft>
                <a:spcPts val="0"/>
              </a:spcAft>
              <a:buNone/>
            </a:pPr>
            <a:r>
              <a:rPr b="1" i="1" lang="en-US" sz="2400" u="none" cap="none" strike="noStrike">
                <a:solidFill>
                  <a:srgbClr val="274B80"/>
                </a:solidFill>
                <a:latin typeface="Cambria"/>
                <a:ea typeface="Cambria"/>
                <a:cs typeface="Cambria"/>
                <a:sym typeface="Cambria"/>
              </a:rPr>
              <a:t>Secure equipment storage</a:t>
            </a:r>
            <a:endParaRPr b="1" i="1" sz="2400" u="none" cap="none" strike="noStrike">
              <a:solidFill>
                <a:srgbClr val="274B80"/>
              </a:solidFill>
              <a:latin typeface="Cambria"/>
              <a:ea typeface="Cambria"/>
              <a:cs typeface="Cambria"/>
              <a:sym typeface="Cambria"/>
            </a:endParaRPr>
          </a:p>
          <a:p>
            <a:pPr indent="0" lvl="3" marL="1371600" marR="0" rtl="0" algn="l">
              <a:lnSpc>
                <a:spcPct val="125000"/>
              </a:lnSpc>
              <a:spcBef>
                <a:spcPts val="0"/>
              </a:spcBef>
              <a:spcAft>
                <a:spcPts val="0"/>
              </a:spcAft>
              <a:buNone/>
            </a:pPr>
            <a:r>
              <a:rPr b="0" i="0" lang="en-US" sz="1200" u="none" cap="none" strike="noStrike">
                <a:solidFill>
                  <a:schemeClr val="dk1"/>
                </a:solidFill>
                <a:latin typeface="Cambria"/>
                <a:ea typeface="Cambria"/>
                <a:cs typeface="Cambria"/>
                <a:sym typeface="Cambria"/>
              </a:rPr>
              <a:t>Between elections, officials lock each piece of voting equipment – lids, access panels and memory card doors – affix tamper-evident seals and store the equipment in a locked area or facility with limited access by election officials and often covered by security cameras.</a:t>
            </a:r>
            <a:endParaRPr/>
          </a:p>
          <a:p>
            <a:pPr indent="0" lvl="3" marL="1371600" marR="0" rtl="0" algn="l">
              <a:lnSpc>
                <a:spcPct val="125000"/>
              </a:lnSpc>
              <a:spcBef>
                <a:spcPts val="0"/>
              </a:spcBef>
              <a:spcAft>
                <a:spcPts val="0"/>
              </a:spcAft>
              <a:buNone/>
            </a:pPr>
            <a:r>
              <a:t/>
            </a:r>
            <a:endParaRPr b="0" i="0" sz="1200" u="none" cap="none" strike="noStrike">
              <a:solidFill>
                <a:schemeClr val="dk1"/>
              </a:solidFill>
              <a:latin typeface="Bitter"/>
              <a:ea typeface="Bitter"/>
              <a:cs typeface="Bitter"/>
              <a:sym typeface="Bitter"/>
            </a:endParaRPr>
          </a:p>
          <a:p>
            <a:pPr indent="0" lvl="0" marL="0" marR="0" rtl="0" algn="l">
              <a:spcBef>
                <a:spcPts val="0"/>
              </a:spcBef>
              <a:spcAft>
                <a:spcPts val="0"/>
              </a:spcAft>
              <a:buNone/>
            </a:pPr>
            <a:r>
              <a:rPr b="1" lang="en-US" sz="1500" u="none" strike="noStrike">
                <a:solidFill>
                  <a:srgbClr val="274B80"/>
                </a:solidFill>
                <a:latin typeface="Twentieth Century"/>
                <a:ea typeface="Twentieth Century"/>
                <a:cs typeface="Twentieth Century"/>
                <a:sym typeface="Twentieth Century"/>
              </a:rPr>
              <a:t>HOW THIS SECURES YOUR VOTE: </a:t>
            </a:r>
            <a:r>
              <a:rPr lang="en-US" sz="1500" u="none" strike="noStrike">
                <a:solidFill>
                  <a:srgbClr val="274B80"/>
                </a:solidFill>
                <a:latin typeface="Twentieth Century"/>
                <a:ea typeface="Twentieth Century"/>
                <a:cs typeface="Twentieth Century"/>
                <a:sym typeface="Twentieth Century"/>
              </a:rPr>
              <a:t>Election officials follow established security protocols to ensure that the voting equipment you use in every election is not tampered with between elections</a:t>
            </a:r>
            <a:endParaRPr/>
          </a:p>
        </p:txBody>
      </p:sp>
      <p:sp>
        <p:nvSpPr>
          <p:cNvPr id="247" name="Google Shape;247;p8"/>
          <p:cNvSpPr/>
          <p:nvPr/>
        </p:nvSpPr>
        <p:spPr>
          <a:xfrm>
            <a:off x="646019" y="5890395"/>
            <a:ext cx="1007587" cy="1007588"/>
          </a:xfrm>
          <a:prstGeom prst="rect">
            <a:avLst/>
          </a:prstGeom>
          <a:solidFill>
            <a:srgbClr val="274B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8" name="Google Shape;248;p8"/>
          <p:cNvPicPr preferRelativeResize="0"/>
          <p:nvPr/>
        </p:nvPicPr>
        <p:blipFill rotWithShape="1">
          <a:blip r:embed="rId4">
            <a:alphaModFix/>
          </a:blip>
          <a:srcRect b="0" l="0" r="0" t="0"/>
          <a:stretch/>
        </p:blipFill>
        <p:spPr>
          <a:xfrm>
            <a:off x="576298" y="5828355"/>
            <a:ext cx="1133856" cy="1133856"/>
          </a:xfrm>
          <a:prstGeom prst="rect">
            <a:avLst/>
          </a:prstGeom>
          <a:noFill/>
          <a:ln>
            <a:noFill/>
          </a:ln>
        </p:spPr>
      </p:pic>
      <p:sp>
        <p:nvSpPr>
          <p:cNvPr id="249" name="Google Shape;249;p8"/>
          <p:cNvSpPr txBox="1"/>
          <p:nvPr/>
        </p:nvSpPr>
        <p:spPr>
          <a:xfrm>
            <a:off x="228600" y="228600"/>
            <a:ext cx="7315200" cy="1477328"/>
          </a:xfrm>
          <a:prstGeom prst="rect">
            <a:avLst/>
          </a:prstGeom>
          <a:solidFill>
            <a:srgbClr val="274B80"/>
          </a:solidFill>
          <a:ln>
            <a:noFill/>
          </a:ln>
        </p:spPr>
        <p:txBody>
          <a:bodyPr anchorCtr="0" anchor="t" bIns="228600" lIns="228600" spcFirstLastPara="1" rIns="228600" wrap="square" tIns="228600">
            <a:sp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POST-ELECTION</a:t>
            </a:r>
            <a:endParaRPr/>
          </a:p>
          <a:p>
            <a:pPr indent="0" lvl="3" marL="1371600" marR="0" rtl="0" algn="l">
              <a:spcBef>
                <a:spcPts val="0"/>
              </a:spcBef>
              <a:spcAft>
                <a:spcPts val="0"/>
              </a:spcAft>
              <a:buNone/>
            </a:pPr>
            <a:r>
              <a:rPr b="1" i="0" lang="en-US" sz="2600" u="none" cap="none" strike="noStrike">
                <a:solidFill>
                  <a:schemeClr val="lt1"/>
                </a:solidFill>
                <a:latin typeface="Twentieth Century"/>
                <a:ea typeface="Twentieth Century"/>
                <a:cs typeface="Twentieth Century"/>
                <a:sym typeface="Twentieth Century"/>
              </a:rPr>
              <a:t>Anytown’s practices for voting system security &amp; accuracy</a:t>
            </a:r>
            <a:endParaRPr b="1" i="0" sz="2600" u="none" cap="none" strike="noStrike">
              <a:solidFill>
                <a:schemeClr val="lt1"/>
              </a:solidFill>
              <a:latin typeface="DM Sans"/>
              <a:ea typeface="DM Sans"/>
              <a:cs typeface="DM Sans"/>
              <a:sym typeface="DM Sans"/>
            </a:endParaRPr>
          </a:p>
        </p:txBody>
      </p:sp>
      <p:pic>
        <p:nvPicPr>
          <p:cNvPr id="250" name="Google Shape;250;p8"/>
          <p:cNvPicPr preferRelativeResize="0"/>
          <p:nvPr/>
        </p:nvPicPr>
        <p:blipFill rotWithShape="1">
          <a:blip r:embed="rId5">
            <a:alphaModFix/>
          </a:blip>
          <a:srcRect b="-8565" l="0" r="0" t="-2651"/>
          <a:stretch/>
        </p:blipFill>
        <p:spPr>
          <a:xfrm>
            <a:off x="378619" y="367949"/>
            <a:ext cx="1035251" cy="1151361"/>
          </a:xfrm>
          <a:prstGeom prst="rect">
            <a:avLst/>
          </a:prstGeom>
          <a:noFill/>
          <a:ln>
            <a:noFill/>
          </a:ln>
        </p:spPr>
      </p:pic>
      <p:pic>
        <p:nvPicPr>
          <p:cNvPr id="251" name="Google Shape;251;p8"/>
          <p:cNvPicPr preferRelativeResize="0"/>
          <p:nvPr/>
        </p:nvPicPr>
        <p:blipFill rotWithShape="1">
          <a:blip r:embed="rId5">
            <a:alphaModFix/>
          </a:blip>
          <a:srcRect b="-8565" l="0" r="0" t="-2651"/>
          <a:stretch/>
        </p:blipFill>
        <p:spPr>
          <a:xfrm>
            <a:off x="3629711" y="9456331"/>
            <a:ext cx="495590" cy="551173"/>
          </a:xfrm>
          <a:prstGeom prst="rect">
            <a:avLst/>
          </a:prstGeom>
          <a:noFill/>
          <a:ln>
            <a:noFill/>
          </a:ln>
        </p:spPr>
      </p:pic>
      <p:sp>
        <p:nvSpPr>
          <p:cNvPr id="252" name="Google Shape;252;p8"/>
          <p:cNvSpPr txBox="1"/>
          <p:nvPr/>
        </p:nvSpPr>
        <p:spPr>
          <a:xfrm>
            <a:off x="342899" y="9564776"/>
            <a:ext cx="3178505"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Cambria"/>
                <a:ea typeface="Cambria"/>
                <a:cs typeface="Cambria"/>
                <a:sym typeface="Cambria"/>
              </a:rPr>
              <a:t>Anytown Office Of Elections</a:t>
            </a:r>
            <a:endParaRPr/>
          </a:p>
        </p:txBody>
      </p:sp>
      <p:sp>
        <p:nvSpPr>
          <p:cNvPr id="253" name="Google Shape;253;p8"/>
          <p:cNvSpPr txBox="1"/>
          <p:nvPr/>
        </p:nvSpPr>
        <p:spPr>
          <a:xfrm>
            <a:off x="4244339" y="9564776"/>
            <a:ext cx="3178505" cy="27699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mbria"/>
                <a:ea typeface="Cambria"/>
                <a:cs typeface="Cambria"/>
                <a:sym typeface="Cambria"/>
              </a:rPr>
              <a:t>123-456-789 | Anytown.gov/Elections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2024-08-07T14:47:28Z</dcterms:created>
  <dc:creator>micah epstein</dc:creator>
</cp:coreProperties>
</file>