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7" r:id="rId2"/>
    <p:sldId id="298" r:id="rId3"/>
    <p:sldId id="299" r:id="rId4"/>
    <p:sldId id="300" r:id="rId5"/>
    <p:sldId id="301" r:id="rId6"/>
    <p:sldId id="302" r:id="rId7"/>
  </p:sldIdLst>
  <p:sldSz cx="9144000" cy="9144000"/>
  <p:notesSz cx="6858000" cy="9144000"/>
  <p:embeddedFontLst>
    <p:embeddedFont>
      <p:font typeface="IBM Plex Sans" panose="020B0503050203000203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iaTJVTJjcu+Hf4uRKNogaMjQQ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FFB23C"/>
    <a:srgbClr val="003541"/>
    <a:srgbClr val="005488"/>
    <a:srgbClr val="002F5A"/>
    <a:srgbClr val="11307C"/>
    <a:srgbClr val="005493"/>
    <a:srgbClr val="005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9"/>
    <p:restoredTop sz="94726"/>
  </p:normalViewPr>
  <p:slideViewPr>
    <p:cSldViewPr snapToGrid="0">
      <p:cViewPr varScale="1">
        <p:scale>
          <a:sx n="90" d="100"/>
          <a:sy n="90" d="100"/>
        </p:scale>
        <p:origin x="2040" y="200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0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35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16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8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D2357-3BA3-40E4-8EBF-95D222B4A47A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FAFB0C8-B500-425E-4103-4FCA055EB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72626"/>
            <a:ext cx="9144000" cy="71713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33863" y="403026"/>
            <a:ext cx="6192125" cy="2182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15931" y="723051"/>
            <a:ext cx="61251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chemeClr val="accent5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Thank you, election heroes!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134" y="189825"/>
            <a:ext cx="2326995" cy="15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flag&#10;&#10;Description automatically generated">
            <a:extLst>
              <a:ext uri="{FF2B5EF4-FFF2-40B4-BE49-F238E27FC236}">
                <a16:creationId xmlns:a16="http://schemas.microsoft.com/office/drawing/2014/main" id="{C9776D1C-1768-12C9-B137-C6162CB6E2B1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914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F4AA81-0680-1A16-EB88-ADC1E43D1B3E}"/>
              </a:ext>
            </a:extLst>
          </p:cNvPr>
          <p:cNvSpPr/>
          <p:nvPr/>
        </p:nvSpPr>
        <p:spPr>
          <a:xfrm rot="5400000">
            <a:off x="1405909" y="6878132"/>
            <a:ext cx="3685852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98E11-0238-30EC-95C3-0B0205B3E736}"/>
              </a:ext>
            </a:extLst>
          </p:cNvPr>
          <p:cNvSpPr/>
          <p:nvPr/>
        </p:nvSpPr>
        <p:spPr>
          <a:xfrm rot="5400000">
            <a:off x="-1629551" y="5163473"/>
            <a:ext cx="7115176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FA007-8F8B-FCC9-6B06-92C4F244B1EA}"/>
              </a:ext>
            </a:extLst>
          </p:cNvPr>
          <p:cNvSpPr/>
          <p:nvPr/>
        </p:nvSpPr>
        <p:spPr>
          <a:xfrm rot="5400000">
            <a:off x="-1894257" y="6220748"/>
            <a:ext cx="5000625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22808-35D3-4A00-4B8E-FA36C1B1B3B1}"/>
              </a:ext>
            </a:extLst>
          </p:cNvPr>
          <p:cNvSpPr txBox="1"/>
          <p:nvPr/>
        </p:nvSpPr>
        <p:spPr>
          <a:xfrm>
            <a:off x="10611293" y="105474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3CAFC-DF30-57E1-DAEC-F29AD189195F}"/>
              </a:ext>
            </a:extLst>
          </p:cNvPr>
          <p:cNvSpPr/>
          <p:nvPr/>
        </p:nvSpPr>
        <p:spPr>
          <a:xfrm rot="5400000">
            <a:off x="3113138" y="7262200"/>
            <a:ext cx="2917722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937C9F-61C8-0044-650E-6FBFE2956801}"/>
              </a:ext>
            </a:extLst>
          </p:cNvPr>
          <p:cNvSpPr/>
          <p:nvPr/>
        </p:nvSpPr>
        <p:spPr>
          <a:xfrm rot="5400000">
            <a:off x="4059323" y="6878133"/>
            <a:ext cx="3685853" cy="845879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E5348-D9B9-31A9-302F-FA19C7C7504E}"/>
              </a:ext>
            </a:extLst>
          </p:cNvPr>
          <p:cNvSpPr/>
          <p:nvPr/>
        </p:nvSpPr>
        <p:spPr>
          <a:xfrm rot="5400000">
            <a:off x="3650101" y="5163474"/>
            <a:ext cx="7115174" cy="845879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EE67F-D1E0-0758-AF56-234DDF028138}"/>
              </a:ext>
            </a:extLst>
          </p:cNvPr>
          <p:cNvSpPr/>
          <p:nvPr/>
        </p:nvSpPr>
        <p:spPr>
          <a:xfrm rot="5400000">
            <a:off x="6037626" y="6220748"/>
            <a:ext cx="5000625" cy="845879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23EA3-3890-0490-034D-886E3356D065}"/>
              </a:ext>
            </a:extLst>
          </p:cNvPr>
          <p:cNvSpPr/>
          <p:nvPr/>
        </p:nvSpPr>
        <p:spPr>
          <a:xfrm rot="5400000">
            <a:off x="3322641" y="7475637"/>
            <a:ext cx="2917722" cy="419005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027CC-F770-2BDA-9EC1-3A157BEB3943}"/>
              </a:ext>
            </a:extLst>
          </p:cNvPr>
          <p:cNvSpPr/>
          <p:nvPr/>
        </p:nvSpPr>
        <p:spPr>
          <a:xfrm rot="5400000">
            <a:off x="-1739197" y="6394413"/>
            <a:ext cx="5000625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4749F-510F-8800-70E3-F117476C8B5F}"/>
              </a:ext>
            </a:extLst>
          </p:cNvPr>
          <p:cNvSpPr/>
          <p:nvPr/>
        </p:nvSpPr>
        <p:spPr>
          <a:xfrm rot="5400000">
            <a:off x="-1491038" y="5337137"/>
            <a:ext cx="7115177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90539A-AE9C-BB01-5CD4-4108EA5C4F83}"/>
              </a:ext>
            </a:extLst>
          </p:cNvPr>
          <p:cNvSpPr/>
          <p:nvPr/>
        </p:nvSpPr>
        <p:spPr>
          <a:xfrm rot="5400000">
            <a:off x="1571604" y="7051798"/>
            <a:ext cx="3685854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CAE0A-2FF3-A2A6-A168-90B032E47790}"/>
              </a:ext>
            </a:extLst>
          </p:cNvPr>
          <p:cNvSpPr/>
          <p:nvPr/>
        </p:nvSpPr>
        <p:spPr>
          <a:xfrm rot="5400000">
            <a:off x="3261105" y="7435864"/>
            <a:ext cx="2917723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9F10BA-1A23-FD98-82E0-364683AA9FD9}"/>
              </a:ext>
            </a:extLst>
          </p:cNvPr>
          <p:cNvSpPr/>
          <p:nvPr/>
        </p:nvSpPr>
        <p:spPr>
          <a:xfrm rot="5400000">
            <a:off x="4188344" y="7051798"/>
            <a:ext cx="3685853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FE2B5B-BE1B-15B6-AA74-7EAD50F02A80}"/>
              </a:ext>
            </a:extLst>
          </p:cNvPr>
          <p:cNvSpPr/>
          <p:nvPr/>
        </p:nvSpPr>
        <p:spPr>
          <a:xfrm rot="5400000">
            <a:off x="3821660" y="5337137"/>
            <a:ext cx="7115177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EA1B3-1572-53D8-F87B-E2C663BBBC2F}"/>
              </a:ext>
            </a:extLst>
          </p:cNvPr>
          <p:cNvSpPr/>
          <p:nvPr/>
        </p:nvSpPr>
        <p:spPr>
          <a:xfrm rot="5400000">
            <a:off x="6184373" y="6394413"/>
            <a:ext cx="5000625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655C22-FD1F-BA2B-52D1-0F8AE4FFA185}"/>
              </a:ext>
            </a:extLst>
          </p:cNvPr>
          <p:cNvSpPr/>
          <p:nvPr/>
        </p:nvSpPr>
        <p:spPr>
          <a:xfrm>
            <a:off x="1643615" y="1643616"/>
            <a:ext cx="5856767" cy="5856767"/>
          </a:xfrm>
          <a:prstGeom prst="ellipse">
            <a:avLst/>
          </a:prstGeom>
          <a:solidFill>
            <a:schemeClr val="bg1">
              <a:alpha val="89848"/>
            </a:scheme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E8F1-2CC1-F2A4-071C-7808663F2EA1}"/>
              </a:ext>
            </a:extLst>
          </p:cNvPr>
          <p:cNvSpPr txBox="1"/>
          <p:nvPr/>
        </p:nvSpPr>
        <p:spPr>
          <a:xfrm>
            <a:off x="2028455" y="2769831"/>
            <a:ext cx="508708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Unofficial Results have been updated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eaves and berries&#10;&#10;Description automatically generated">
            <a:extLst>
              <a:ext uri="{FF2B5EF4-FFF2-40B4-BE49-F238E27FC236}">
                <a16:creationId xmlns:a16="http://schemas.microsoft.com/office/drawing/2014/main" id="{027B70CA-F88E-BFDA-EACB-3833A9C9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403281" y="3402455"/>
            <a:ext cx="63377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>
                <a:solidFill>
                  <a:schemeClr val="accent5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Our office is closed on Thursday, November 28 </a:t>
            </a:r>
          </a:p>
        </p:txBody>
      </p:sp>
      <p:pic>
        <p:nvPicPr>
          <p:cNvPr id="8" name="Picture 7" descr="A blue circle with white text&#10;&#10;Description automatically generated">
            <a:extLst>
              <a:ext uri="{FF2B5EF4-FFF2-40B4-BE49-F238E27FC236}">
                <a16:creationId xmlns:a16="http://schemas.microsoft.com/office/drawing/2014/main" id="{9D511C5E-6D73-CB5F-3EDD-419A238BF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1" y="7084745"/>
            <a:ext cx="1608620" cy="1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6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flag&#10;&#10;Description automatically generated">
            <a:extLst>
              <a:ext uri="{FF2B5EF4-FFF2-40B4-BE49-F238E27FC236}">
                <a16:creationId xmlns:a16="http://schemas.microsoft.com/office/drawing/2014/main" id="{C9776D1C-1768-12C9-B137-C6162CB6E2B1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914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F4AA81-0680-1A16-EB88-ADC1E43D1B3E}"/>
              </a:ext>
            </a:extLst>
          </p:cNvPr>
          <p:cNvSpPr/>
          <p:nvPr/>
        </p:nvSpPr>
        <p:spPr>
          <a:xfrm rot="5400000">
            <a:off x="1405909" y="6878132"/>
            <a:ext cx="3685852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98E11-0238-30EC-95C3-0B0205B3E736}"/>
              </a:ext>
            </a:extLst>
          </p:cNvPr>
          <p:cNvSpPr/>
          <p:nvPr/>
        </p:nvSpPr>
        <p:spPr>
          <a:xfrm rot="5400000">
            <a:off x="-1629551" y="5163473"/>
            <a:ext cx="7115176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FA007-8F8B-FCC9-6B06-92C4F244B1EA}"/>
              </a:ext>
            </a:extLst>
          </p:cNvPr>
          <p:cNvSpPr/>
          <p:nvPr/>
        </p:nvSpPr>
        <p:spPr>
          <a:xfrm rot="5400000">
            <a:off x="-1894257" y="6220748"/>
            <a:ext cx="5000625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22808-35D3-4A00-4B8E-FA36C1B1B3B1}"/>
              </a:ext>
            </a:extLst>
          </p:cNvPr>
          <p:cNvSpPr txBox="1"/>
          <p:nvPr/>
        </p:nvSpPr>
        <p:spPr>
          <a:xfrm>
            <a:off x="10611293" y="1054749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3CAFC-DF30-57E1-DAEC-F29AD189195F}"/>
              </a:ext>
            </a:extLst>
          </p:cNvPr>
          <p:cNvSpPr/>
          <p:nvPr/>
        </p:nvSpPr>
        <p:spPr>
          <a:xfrm rot="5400000">
            <a:off x="3113138" y="7262200"/>
            <a:ext cx="2917722" cy="8458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937C9F-61C8-0044-650E-6FBFE2956801}"/>
              </a:ext>
            </a:extLst>
          </p:cNvPr>
          <p:cNvSpPr/>
          <p:nvPr/>
        </p:nvSpPr>
        <p:spPr>
          <a:xfrm rot="5400000">
            <a:off x="4059323" y="6878133"/>
            <a:ext cx="3685853" cy="845879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E5348-D9B9-31A9-302F-FA19C7C7504E}"/>
              </a:ext>
            </a:extLst>
          </p:cNvPr>
          <p:cNvSpPr/>
          <p:nvPr/>
        </p:nvSpPr>
        <p:spPr>
          <a:xfrm rot="5400000">
            <a:off x="3650101" y="5163474"/>
            <a:ext cx="7115174" cy="845879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EE67F-D1E0-0758-AF56-234DDF028138}"/>
              </a:ext>
            </a:extLst>
          </p:cNvPr>
          <p:cNvSpPr/>
          <p:nvPr/>
        </p:nvSpPr>
        <p:spPr>
          <a:xfrm rot="5400000">
            <a:off x="6037626" y="6220748"/>
            <a:ext cx="5000625" cy="845879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23EA3-3890-0490-034D-886E3356D065}"/>
              </a:ext>
            </a:extLst>
          </p:cNvPr>
          <p:cNvSpPr/>
          <p:nvPr/>
        </p:nvSpPr>
        <p:spPr>
          <a:xfrm rot="5400000">
            <a:off x="3322641" y="7475637"/>
            <a:ext cx="2917722" cy="419005"/>
          </a:xfrm>
          <a:prstGeom prst="rect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027CC-F770-2BDA-9EC1-3A157BEB3943}"/>
              </a:ext>
            </a:extLst>
          </p:cNvPr>
          <p:cNvSpPr/>
          <p:nvPr/>
        </p:nvSpPr>
        <p:spPr>
          <a:xfrm rot="5400000">
            <a:off x="-1739197" y="6394413"/>
            <a:ext cx="5000625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4749F-510F-8800-70E3-F117476C8B5F}"/>
              </a:ext>
            </a:extLst>
          </p:cNvPr>
          <p:cNvSpPr/>
          <p:nvPr/>
        </p:nvSpPr>
        <p:spPr>
          <a:xfrm rot="5400000">
            <a:off x="-1491038" y="5337137"/>
            <a:ext cx="7115177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90539A-AE9C-BB01-5CD4-4108EA5C4F83}"/>
              </a:ext>
            </a:extLst>
          </p:cNvPr>
          <p:cNvSpPr/>
          <p:nvPr/>
        </p:nvSpPr>
        <p:spPr>
          <a:xfrm rot="5400000">
            <a:off x="1571604" y="7051798"/>
            <a:ext cx="3685854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CAE0A-2FF3-A2A6-A168-90B032E47790}"/>
              </a:ext>
            </a:extLst>
          </p:cNvPr>
          <p:cNvSpPr/>
          <p:nvPr/>
        </p:nvSpPr>
        <p:spPr>
          <a:xfrm rot="5400000">
            <a:off x="3261105" y="7435864"/>
            <a:ext cx="2917723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9F10BA-1A23-FD98-82E0-364683AA9FD9}"/>
              </a:ext>
            </a:extLst>
          </p:cNvPr>
          <p:cNvSpPr/>
          <p:nvPr/>
        </p:nvSpPr>
        <p:spPr>
          <a:xfrm rot="5400000">
            <a:off x="4188344" y="7051798"/>
            <a:ext cx="3685853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FE2B5B-BE1B-15B6-AA74-7EAD50F02A80}"/>
              </a:ext>
            </a:extLst>
          </p:cNvPr>
          <p:cNvSpPr/>
          <p:nvPr/>
        </p:nvSpPr>
        <p:spPr>
          <a:xfrm rot="5400000">
            <a:off x="3821660" y="5337137"/>
            <a:ext cx="7115177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EA1B3-1572-53D8-F87B-E2C663BBBC2F}"/>
              </a:ext>
            </a:extLst>
          </p:cNvPr>
          <p:cNvSpPr/>
          <p:nvPr/>
        </p:nvSpPr>
        <p:spPr>
          <a:xfrm rot="5400000">
            <a:off x="6184373" y="6394413"/>
            <a:ext cx="5000625" cy="845879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655C22-FD1F-BA2B-52D1-0F8AE4FFA185}"/>
              </a:ext>
            </a:extLst>
          </p:cNvPr>
          <p:cNvSpPr/>
          <p:nvPr/>
        </p:nvSpPr>
        <p:spPr>
          <a:xfrm>
            <a:off x="1643615" y="1643616"/>
            <a:ext cx="5856767" cy="5856767"/>
          </a:xfrm>
          <a:prstGeom prst="ellipse">
            <a:avLst/>
          </a:prstGeom>
          <a:solidFill>
            <a:schemeClr val="bg1">
              <a:alpha val="89848"/>
            </a:scheme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E8F1-2CC1-F2A4-071C-7808663F2EA1}"/>
              </a:ext>
            </a:extLst>
          </p:cNvPr>
          <p:cNvSpPr txBox="1"/>
          <p:nvPr/>
        </p:nvSpPr>
        <p:spPr>
          <a:xfrm>
            <a:off x="2028455" y="2769831"/>
            <a:ext cx="5087088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Unofficial Results have been updated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0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boxes with red text&#10;&#10;Description automatically generated">
            <a:extLst>
              <a:ext uri="{FF2B5EF4-FFF2-40B4-BE49-F238E27FC236}">
                <a16:creationId xmlns:a16="http://schemas.microsoft.com/office/drawing/2014/main" id="{F56B9252-A0EE-325C-00E4-0111C4E9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F4AA81-0680-1A16-EB88-ADC1E43D1B3E}"/>
              </a:ext>
            </a:extLst>
          </p:cNvPr>
          <p:cNvSpPr/>
          <p:nvPr/>
        </p:nvSpPr>
        <p:spPr>
          <a:xfrm>
            <a:off x="1435466" y="3579340"/>
            <a:ext cx="6337004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98E11-0238-30EC-95C3-0B0205B3E736}"/>
              </a:ext>
            </a:extLst>
          </p:cNvPr>
          <p:cNvSpPr/>
          <p:nvPr/>
        </p:nvSpPr>
        <p:spPr>
          <a:xfrm>
            <a:off x="861233" y="5466656"/>
            <a:ext cx="7470036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FA007-8F8B-FCC9-6B06-92C4F244B1EA}"/>
              </a:ext>
            </a:extLst>
          </p:cNvPr>
          <p:cNvSpPr/>
          <p:nvPr/>
        </p:nvSpPr>
        <p:spPr>
          <a:xfrm>
            <a:off x="1785064" y="4522998"/>
            <a:ext cx="5637807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E8F1-2CC1-F2A4-071C-7808663F2EA1}"/>
              </a:ext>
            </a:extLst>
          </p:cNvPr>
          <p:cNvSpPr txBox="1"/>
          <p:nvPr/>
        </p:nvSpPr>
        <p:spPr>
          <a:xfrm>
            <a:off x="754840" y="3567236"/>
            <a:ext cx="7634319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Post-election audits have 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been completed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22808-35D3-4A00-4B8E-FA36C1B1B3B1}"/>
              </a:ext>
            </a:extLst>
          </p:cNvPr>
          <p:cNvSpPr txBox="1"/>
          <p:nvPr/>
        </p:nvSpPr>
        <p:spPr>
          <a:xfrm>
            <a:off x="9856452" y="85668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17666B7-D613-1508-59BE-D62DA8ADCC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972" y="7017990"/>
            <a:ext cx="2326995" cy="15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5B9541-7857-649D-AED8-D30EEBEDE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899B18-0A6B-2114-DB54-6F6BCA95F7CC}"/>
              </a:ext>
            </a:extLst>
          </p:cNvPr>
          <p:cNvSpPr txBox="1"/>
          <p:nvPr/>
        </p:nvSpPr>
        <p:spPr>
          <a:xfrm>
            <a:off x="346806" y="5068906"/>
            <a:ext cx="8577976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The 2024 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General Election has been certified!</a:t>
            </a:r>
            <a:endParaRPr lang="en-US" sz="6000" b="1" dirty="0">
              <a:solidFill>
                <a:schemeClr val="bg1"/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0E633-418F-9319-0E73-4E5CB2BA9D41}"/>
              </a:ext>
            </a:extLst>
          </p:cNvPr>
          <p:cNvSpPr txBox="1"/>
          <p:nvPr/>
        </p:nvSpPr>
        <p:spPr>
          <a:xfrm>
            <a:off x="421786" y="5119090"/>
            <a:ext cx="8577976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The 2024 </a:t>
            </a:r>
            <a:b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General Election has been certified!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3" name="Picture 1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0CE51C14-DE04-2A3C-FAEC-DB43080022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6" y="1067818"/>
            <a:ext cx="2326995" cy="23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75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49</Words>
  <Application>Microsoft Macintosh PowerPoint</Application>
  <PresentationFormat>Custom</PresentationFormat>
  <Paragraphs>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IBM Plex Sans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Amelia McClain</cp:lastModifiedBy>
  <cp:revision>39</cp:revision>
  <dcterms:modified xsi:type="dcterms:W3CDTF">2024-07-10T20:32:17Z</dcterms:modified>
</cp:coreProperties>
</file>