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1" r:id="rId13"/>
    <p:sldId id="268" r:id="rId14"/>
  </p:sldIdLst>
  <p:sldSz cx="9144000" cy="9144000"/>
  <p:notesSz cx="6858000" cy="9144000"/>
  <p:embeddedFontLst>
    <p:embeddedFont>
      <p:font typeface="Acumin Pro" panose="020B0504020202020204" pitchFamily="34" charset="77"/>
      <p:regular r:id="rId16"/>
      <p:bold r:id="rId17"/>
      <p:italic r:id="rId18"/>
      <p:boldItalic r:id="rId19"/>
    </p:embeddedFont>
    <p:embeddedFont>
      <p:font typeface="IBM Plex Sans" panose="020B0503050203000203" pitchFamily="34" charset="0"/>
      <p:regular r:id="rId20"/>
      <p:bold r:id="rId21"/>
      <p:italic r:id="rId22"/>
      <p:boldItalic r:id="rId23"/>
    </p:embeddedFont>
    <p:embeddedFont>
      <p:font typeface="MV Boli" panose="02000500030200090000" pitchFamily="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iaTJVTJjcu+Hf4uRKNogaMjQQ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FFB23C"/>
    <a:srgbClr val="003541"/>
    <a:srgbClr val="005488"/>
    <a:srgbClr val="002F5A"/>
    <a:srgbClr val="11307C"/>
    <a:srgbClr val="005493"/>
    <a:srgbClr val="005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9"/>
    <p:restoredTop sz="94726"/>
  </p:normalViewPr>
  <p:slideViewPr>
    <p:cSldViewPr snapToGrid="0">
      <p:cViewPr varScale="1">
        <p:scale>
          <a:sx n="90" d="100"/>
          <a:sy n="90" d="100"/>
        </p:scale>
        <p:origin x="2040" y="200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3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3fc01301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e3fc01301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53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14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42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3fc01301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e3fc01301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39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1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0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hone&#10;&#10;Description automatically generated">
            <a:extLst>
              <a:ext uri="{FF2B5EF4-FFF2-40B4-BE49-F238E27FC236}">
                <a16:creationId xmlns:a16="http://schemas.microsoft.com/office/drawing/2014/main" id="{6DAC4519-6C22-E068-3C23-09901605D7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647114" y="718756"/>
            <a:ext cx="6049108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Update </a:t>
            </a:r>
            <a:b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</a:b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your voter registration today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10" y="6471137"/>
            <a:ext cx="2998381" cy="20525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CA4C55-7EFB-A30A-2BF6-4C239BFA7D8D}"/>
              </a:ext>
            </a:extLst>
          </p:cNvPr>
          <p:cNvGrpSpPr/>
          <p:nvPr/>
        </p:nvGrpSpPr>
        <p:grpSpPr>
          <a:xfrm>
            <a:off x="-1770974" y="4799955"/>
            <a:ext cx="7505700" cy="1346200"/>
            <a:chOff x="-1770974" y="4799955"/>
            <a:chExt cx="7505700" cy="1346200"/>
          </a:xfrm>
        </p:grpSpPr>
        <p:pic>
          <p:nvPicPr>
            <p:cNvPr id="6" name="Picture 5" descr="A black and white photo frame&#10;&#10;Description automatically generated">
              <a:extLst>
                <a:ext uri="{FF2B5EF4-FFF2-40B4-BE49-F238E27FC236}">
                  <a16:creationId xmlns:a16="http://schemas.microsoft.com/office/drawing/2014/main" id="{B161A4E0-A9D1-E449-1501-F179D534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70974" y="4799955"/>
              <a:ext cx="7505700" cy="1346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695E3-C9A9-E1BD-7BD8-C40BBFF8CC35}"/>
                </a:ext>
              </a:extLst>
            </p:cNvPr>
            <p:cNvSpPr txBox="1"/>
            <p:nvPr/>
          </p:nvSpPr>
          <p:spPr>
            <a:xfrm>
              <a:off x="761418" y="5131904"/>
              <a:ext cx="4825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cumin Pro" panose="020B0504020202020204" pitchFamily="34" charset="77"/>
                </a:rPr>
                <a:t>yourcountyvotes.gov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76D45034-A7AA-229A-6CDE-7B0AED44E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C71819-189A-C6E5-177B-73965DE4F9E5}"/>
              </a:ext>
            </a:extLst>
          </p:cNvPr>
          <p:cNvSpPr/>
          <p:nvPr/>
        </p:nvSpPr>
        <p:spPr>
          <a:xfrm>
            <a:off x="0" y="-1195"/>
            <a:ext cx="9144000" cy="3765121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1000">
                <a:schemeClr val="accent5">
                  <a:alpha val="43006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6E5DD-4FF9-C121-FCAB-4EC0ACBE2AF5}"/>
              </a:ext>
            </a:extLst>
          </p:cNvPr>
          <p:cNvSpPr txBox="1"/>
          <p:nvPr/>
        </p:nvSpPr>
        <p:spPr>
          <a:xfrm>
            <a:off x="443836" y="535413"/>
            <a:ext cx="604910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Become a poll worker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1E3B7E4-19D2-A40D-8AC1-112B8335F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116" y="6178237"/>
            <a:ext cx="3550217" cy="24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gning a document&#10;&#10;Description automatically generated">
            <a:extLst>
              <a:ext uri="{FF2B5EF4-FFF2-40B4-BE49-F238E27FC236}">
                <a16:creationId xmlns:a16="http://schemas.microsoft.com/office/drawing/2014/main" id="{F9700508-B7A1-44C4-194A-02735931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DB3ECB-B1F1-E739-B577-EA388F3CD812}"/>
              </a:ext>
            </a:extLst>
          </p:cNvPr>
          <p:cNvSpPr/>
          <p:nvPr/>
        </p:nvSpPr>
        <p:spPr>
          <a:xfrm>
            <a:off x="4571999" y="-1"/>
            <a:ext cx="4572001" cy="9143999"/>
          </a:xfrm>
          <a:prstGeom prst="rect">
            <a:avLst/>
          </a:prstGeom>
          <a:solidFill>
            <a:schemeClr val="bg1">
              <a:alpha val="771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4720622" y="4166386"/>
            <a:ext cx="442337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Deadline upcoming!</a:t>
            </a:r>
          </a:p>
          <a:p>
            <a:pPr algn="ctr">
              <a:lnSpc>
                <a:spcPct val="85000"/>
              </a:lnSpc>
            </a:pP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Register to vote 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E8D8738C-88F1-77B1-D636-A2FE264362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551" y="1058778"/>
            <a:ext cx="2538895" cy="2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4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0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 descr="A person standing in front of a flag&#10;&#10;Description automatically generated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549" y="1238603"/>
              <a:ext cx="6969021" cy="690836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45574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mailbox in front of a building&#10;&#10;Description automatically generated">
            <a:extLst>
              <a:ext uri="{FF2B5EF4-FFF2-40B4-BE49-F238E27FC236}">
                <a16:creationId xmlns:a16="http://schemas.microsoft.com/office/drawing/2014/main" id="{2242FCE9-0733-4CCD-1BFE-D18301EC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914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360640" y="1015262"/>
            <a:ext cx="5215401" cy="292611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769002" y="1374470"/>
            <a:ext cx="5232139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You have 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options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IBM Plex Sans" panose="020B0503050203000203" pitchFamily="34" charset="0"/>
              <a:ea typeface="Amperzand" pitchFamily="2" charset="77"/>
              <a:cs typeface="Open Sans ExtraBold" pitchFamily="2" charset="0"/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20" y="3538415"/>
            <a:ext cx="3408101" cy="23330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A29F86-8001-754D-8459-EB1FEE69BCB5}"/>
              </a:ext>
            </a:extLst>
          </p:cNvPr>
          <p:cNvSpPr/>
          <p:nvPr/>
        </p:nvSpPr>
        <p:spPr>
          <a:xfrm rot="10800000">
            <a:off x="-1" y="4063041"/>
            <a:ext cx="9144000" cy="5080958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1000">
                <a:schemeClr val="accent5">
                  <a:alpha val="43006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F3262-2E1E-0E02-7EEE-D678DD643318}"/>
              </a:ext>
            </a:extLst>
          </p:cNvPr>
          <p:cNvSpPr txBox="1"/>
          <p:nvPr/>
        </p:nvSpPr>
        <p:spPr>
          <a:xfrm>
            <a:off x="493161" y="6188067"/>
            <a:ext cx="81903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Vote early</a:t>
            </a:r>
          </a:p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Vote by mail</a:t>
            </a:r>
          </a:p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Vote on Election Day</a:t>
            </a:r>
          </a:p>
        </p:txBody>
      </p:sp>
    </p:spTree>
    <p:extLst>
      <p:ext uri="{BB962C8B-B14F-4D97-AF65-F5344CB8AC3E}">
        <p14:creationId xmlns:p14="http://schemas.microsoft.com/office/powerpoint/2010/main" val="230543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3745F58E-576D-C9D6-A59B-35D546770C43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alphaModFix amt="1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9144000"/>
          </a:xfrm>
          <a:prstGeom prst="rect">
            <a:avLst/>
          </a:prstGeom>
        </p:spPr>
      </p:pic>
      <p:pic>
        <p:nvPicPr>
          <p:cNvPr id="8" name="Picture 7" descr="A blue and red text with a city skyline&#10;&#10;Description automatically generated">
            <a:extLst>
              <a:ext uri="{FF2B5EF4-FFF2-40B4-BE49-F238E27FC236}">
                <a16:creationId xmlns:a16="http://schemas.microsoft.com/office/drawing/2014/main" id="{2A78CDF1-B982-2795-A272-03437BDCB5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605" y="1843086"/>
            <a:ext cx="6392789" cy="46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gning a document with a person in front of them&#10;&#10;Description automatically generated">
            <a:extLst>
              <a:ext uri="{FF2B5EF4-FFF2-40B4-BE49-F238E27FC236}">
                <a16:creationId xmlns:a16="http://schemas.microsoft.com/office/drawing/2014/main" id="{F0EF40B3-D052-5BB8-CCC7-F70C5F9D6C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67803B4-3BF9-F47C-8D03-B1D6B0E66343}"/>
              </a:ext>
            </a:extLst>
          </p:cNvPr>
          <p:cNvSpPr/>
          <p:nvPr/>
        </p:nvSpPr>
        <p:spPr>
          <a:xfrm rot="10800000">
            <a:off x="0" y="5644231"/>
            <a:ext cx="9144000" cy="3499769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31000">
                <a:schemeClr val="accent5">
                  <a:alpha val="43006"/>
                </a:schemeClr>
              </a:gs>
              <a:gs pos="100000">
                <a:schemeClr val="accent5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6E5DD-4FF9-C121-FCAB-4EC0ACBE2AF5}"/>
              </a:ext>
            </a:extLst>
          </p:cNvPr>
          <p:cNvSpPr txBox="1"/>
          <p:nvPr/>
        </p:nvSpPr>
        <p:spPr>
          <a:xfrm>
            <a:off x="604257" y="6718474"/>
            <a:ext cx="604910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Become a poll worker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1E3B7E4-19D2-A40D-8AC1-112B8335FD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463" y="6245347"/>
            <a:ext cx="3577538" cy="2449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military uniform laughing&#10;&#10;Description automatically generated">
            <a:extLst>
              <a:ext uri="{FF2B5EF4-FFF2-40B4-BE49-F238E27FC236}">
                <a16:creationId xmlns:a16="http://schemas.microsoft.com/office/drawing/2014/main" id="{103E13D8-6703-5565-CF85-098AB693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86" y="-1"/>
            <a:ext cx="9144001" cy="9144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902098" y="599898"/>
            <a:ext cx="784020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Military and overseas voters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6" y="5552817"/>
            <a:ext cx="2998381" cy="20525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1CA4C55-7EFB-A30A-2BF6-4C239BFA7D8D}"/>
              </a:ext>
            </a:extLst>
          </p:cNvPr>
          <p:cNvGrpSpPr/>
          <p:nvPr/>
        </p:nvGrpSpPr>
        <p:grpSpPr>
          <a:xfrm>
            <a:off x="-1761780" y="7605400"/>
            <a:ext cx="7505700" cy="1346200"/>
            <a:chOff x="-795407" y="7605400"/>
            <a:chExt cx="7505700" cy="1346200"/>
          </a:xfrm>
        </p:grpSpPr>
        <p:pic>
          <p:nvPicPr>
            <p:cNvPr id="6" name="Picture 5" descr="A black and white photo frame&#10;&#10;Description automatically generated">
              <a:extLst>
                <a:ext uri="{FF2B5EF4-FFF2-40B4-BE49-F238E27FC236}">
                  <a16:creationId xmlns:a16="http://schemas.microsoft.com/office/drawing/2014/main" id="{B161A4E0-A9D1-E449-1501-F179D534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5407" y="7605400"/>
              <a:ext cx="7505700" cy="1346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0695E3-C9A9-E1BD-7BD8-C40BBFF8CC35}"/>
                </a:ext>
              </a:extLst>
            </p:cNvPr>
            <p:cNvSpPr txBox="1"/>
            <p:nvPr/>
          </p:nvSpPr>
          <p:spPr>
            <a:xfrm>
              <a:off x="1558081" y="7937349"/>
              <a:ext cx="4825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cumin Pro" panose="020B0504020202020204" pitchFamily="34" charset="77"/>
                </a:rPr>
                <a:t>yourcountyvotes.gov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8835AD4-8214-CBB9-FAB7-BC8AB695A1AE}"/>
              </a:ext>
            </a:extLst>
          </p:cNvPr>
          <p:cNvSpPr txBox="1"/>
          <p:nvPr/>
        </p:nvSpPr>
        <p:spPr>
          <a:xfrm>
            <a:off x="-1659988" y="30245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AEC24-3BDF-7928-58C2-9B8ECF270D36}"/>
              </a:ext>
            </a:extLst>
          </p:cNvPr>
          <p:cNvSpPr txBox="1"/>
          <p:nvPr/>
        </p:nvSpPr>
        <p:spPr>
          <a:xfrm>
            <a:off x="3695516" y="2700935"/>
            <a:ext cx="504678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60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It’s time to update your registration!</a:t>
            </a:r>
          </a:p>
        </p:txBody>
      </p:sp>
    </p:spTree>
    <p:extLst>
      <p:ext uri="{BB962C8B-B14F-4D97-AF65-F5344CB8AC3E}">
        <p14:creationId xmlns:p14="http://schemas.microsoft.com/office/powerpoint/2010/main" val="389531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7276" y="1225566"/>
              <a:ext cx="6931986" cy="68970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2860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3745F58E-576D-C9D6-A59B-35D546770C43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3D06AF-18F3-1A9A-952D-D178825E3C94}"/>
              </a:ext>
            </a:extLst>
          </p:cNvPr>
          <p:cNvSpPr/>
          <p:nvPr/>
        </p:nvSpPr>
        <p:spPr>
          <a:xfrm>
            <a:off x="-1" y="0"/>
            <a:ext cx="9144000" cy="9144000"/>
          </a:xfrm>
          <a:prstGeom prst="rect">
            <a:avLst/>
          </a:prstGeom>
          <a:solidFill>
            <a:srgbClr val="002F5A">
              <a:alpha val="89020"/>
            </a:srgbClr>
          </a:solidFill>
          <a:ln>
            <a:solidFill>
              <a:schemeClr val="accent1">
                <a:shade val="15000"/>
                <a:alpha val="48174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207CE2-63DF-4A84-41F5-1B0D9CFC7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05" y="642897"/>
            <a:ext cx="7899990" cy="78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5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C2E323-0D91-57BC-28F0-91C7F601F590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B8EC4C66-63F8-6B36-0252-E93822EA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 rot="20225825">
            <a:off x="-2972374" y="4081377"/>
            <a:ext cx="8397776" cy="57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5265F-88DB-48A0-D9EB-4D03385B9B10}"/>
              </a:ext>
            </a:extLst>
          </p:cNvPr>
          <p:cNvSpPr txBox="1"/>
          <p:nvPr/>
        </p:nvSpPr>
        <p:spPr>
          <a:xfrm>
            <a:off x="318227" y="314511"/>
            <a:ext cx="7883760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Team Spotlight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460A1-A048-D27D-CF2D-DBF137C1B956}"/>
              </a:ext>
            </a:extLst>
          </p:cNvPr>
          <p:cNvGrpSpPr/>
          <p:nvPr/>
        </p:nvGrpSpPr>
        <p:grpSpPr>
          <a:xfrm rot="21355979">
            <a:off x="988815" y="1025271"/>
            <a:ext cx="7505280" cy="8267434"/>
            <a:chOff x="882650" y="854765"/>
            <a:chExt cx="7912052" cy="8715513"/>
          </a:xfrm>
        </p:grpSpPr>
        <p:pic>
          <p:nvPicPr>
            <p:cNvPr id="6" name="Picture 5" descr="A polaroid with a black background&#10;&#10;Description automatically generated">
              <a:extLst>
                <a:ext uri="{FF2B5EF4-FFF2-40B4-BE49-F238E27FC236}">
                  <a16:creationId xmlns:a16="http://schemas.microsoft.com/office/drawing/2014/main" id="{2258502C-5AAC-BEE2-EB34-0B7BA0CE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50" y="854765"/>
              <a:ext cx="7912052" cy="87155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10246-5894-4D1C-DDFF-26DFE0CF2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52444" y="1222384"/>
              <a:ext cx="6952110" cy="693220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7CBBAC-1FCD-F647-CDBB-74A50C906A93}"/>
              </a:ext>
            </a:extLst>
          </p:cNvPr>
          <p:cNvSpPr txBox="1"/>
          <p:nvPr/>
        </p:nvSpPr>
        <p:spPr>
          <a:xfrm rot="21337868">
            <a:off x="2024814" y="7994240"/>
            <a:ext cx="5880836" cy="109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chemeClr val="tx1"/>
                </a:solidFill>
                <a:latin typeface="MV Boli" panose="02000500030200090000" pitchFamily="2" charset="0"/>
                <a:ea typeface="Amperzand" pitchFamily="2" charset="77"/>
                <a:cs typeface="MV Boli" panose="02000500030200090000" pitchFamily="2" charset="0"/>
              </a:rPr>
              <a:t>Firstname</a:t>
            </a:r>
          </a:p>
        </p:txBody>
      </p:sp>
    </p:spTree>
    <p:extLst>
      <p:ext uri="{BB962C8B-B14F-4D97-AF65-F5344CB8AC3E}">
        <p14:creationId xmlns:p14="http://schemas.microsoft.com/office/powerpoint/2010/main" val="305272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-up of a white envelope with red stamps&#10;&#10;Description automatically generated">
            <a:extLst>
              <a:ext uri="{FF2B5EF4-FFF2-40B4-BE49-F238E27FC236}">
                <a16:creationId xmlns:a16="http://schemas.microsoft.com/office/drawing/2014/main" id="{F9627709-AE4B-DE17-573E-61655991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"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F94F5-ED3B-B466-311C-6C426F5D8F26}"/>
              </a:ext>
            </a:extLst>
          </p:cNvPr>
          <p:cNvSpPr/>
          <p:nvPr/>
        </p:nvSpPr>
        <p:spPr>
          <a:xfrm>
            <a:off x="-1" y="1148564"/>
            <a:ext cx="6625389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628FA7-A511-1821-D735-E39767B881D6}"/>
              </a:ext>
            </a:extLst>
          </p:cNvPr>
          <p:cNvSpPr/>
          <p:nvPr/>
        </p:nvSpPr>
        <p:spPr>
          <a:xfrm>
            <a:off x="-1" y="3982740"/>
            <a:ext cx="8241705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4B1AA2-786A-5142-689B-9E6C384ED2BA}"/>
              </a:ext>
            </a:extLst>
          </p:cNvPr>
          <p:cNvSpPr/>
          <p:nvPr/>
        </p:nvSpPr>
        <p:spPr>
          <a:xfrm>
            <a:off x="-1" y="3038273"/>
            <a:ext cx="7523747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1A0BF-A5A3-91D1-D82A-CB141F3A5804}"/>
              </a:ext>
            </a:extLst>
          </p:cNvPr>
          <p:cNvSpPr/>
          <p:nvPr/>
        </p:nvSpPr>
        <p:spPr>
          <a:xfrm>
            <a:off x="-1" y="2093806"/>
            <a:ext cx="5463251" cy="845879"/>
          </a:xfrm>
          <a:prstGeom prst="rect">
            <a:avLst/>
          </a:prstGeom>
          <a:solidFill>
            <a:srgbClr val="FFB2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07AFB-F515-7580-A872-45628298D911}"/>
              </a:ext>
            </a:extLst>
          </p:cNvPr>
          <p:cNvSpPr txBox="1"/>
          <p:nvPr/>
        </p:nvSpPr>
        <p:spPr>
          <a:xfrm>
            <a:off x="822085" y="1164606"/>
            <a:ext cx="7304156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Ballots have been sent</a:t>
            </a:r>
          </a:p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to military and overseas voters!</a:t>
            </a:r>
          </a:p>
        </p:txBody>
      </p:sp>
      <p:pic>
        <p:nvPicPr>
          <p:cNvPr id="11" name="Picture 10" descr="A blue circle with white text&#10;&#10;Description automatically generated">
            <a:extLst>
              <a:ext uri="{FF2B5EF4-FFF2-40B4-BE49-F238E27FC236}">
                <a16:creationId xmlns:a16="http://schemas.microsoft.com/office/drawing/2014/main" id="{F5D327EA-4642-6B36-501B-1CA27690BD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227" y="5843614"/>
            <a:ext cx="2848477" cy="28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1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llot&#10;&#10;Description automatically generated">
            <a:extLst>
              <a:ext uri="{FF2B5EF4-FFF2-40B4-BE49-F238E27FC236}">
                <a16:creationId xmlns:a16="http://schemas.microsoft.com/office/drawing/2014/main" id="{0B64E039-A9F1-5504-BF36-38C6A60AF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9144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6C1521-6789-FB49-0AE9-DD09340BC925}"/>
              </a:ext>
            </a:extLst>
          </p:cNvPr>
          <p:cNvSpPr/>
          <p:nvPr/>
        </p:nvSpPr>
        <p:spPr>
          <a:xfrm rot="21437394">
            <a:off x="433136" y="1314248"/>
            <a:ext cx="5406189" cy="3033158"/>
          </a:xfrm>
          <a:prstGeom prst="rect">
            <a:avLst/>
          </a:prstGeom>
          <a:solidFill>
            <a:schemeClr val="accent5">
              <a:lumMod val="50000"/>
              <a:alpha val="7002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A9255-62BD-E223-7A81-E7A91A471195}"/>
              </a:ext>
            </a:extLst>
          </p:cNvPr>
          <p:cNvSpPr txBox="1"/>
          <p:nvPr/>
        </p:nvSpPr>
        <p:spPr>
          <a:xfrm>
            <a:off x="719481" y="1474248"/>
            <a:ext cx="5232139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7200" b="1" dirty="0">
                <a:solidFill>
                  <a:schemeClr val="bg1"/>
                </a:solidFill>
                <a:latin typeface="IBM Plex Sans" panose="020B0503050203000203" pitchFamily="34" charset="0"/>
                <a:ea typeface="Amperzand" pitchFamily="2" charset="77"/>
                <a:cs typeface="Open Sans ExtraBold" pitchFamily="2" charset="0"/>
              </a:rPr>
              <a:t>Voter info guides are in the mail!</a:t>
            </a: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9C9EBB9-83FF-F5E8-0301-4AA701FFB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084" y="5136202"/>
            <a:ext cx="4767365" cy="326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094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77</Words>
  <Application>Microsoft Macintosh PowerPoint</Application>
  <PresentationFormat>Custom</PresentationFormat>
  <Paragraphs>22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IBM Plex Sans</vt:lpstr>
      <vt:lpstr>MV Boli</vt:lpstr>
      <vt:lpstr>Acumin Pro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Amelia McClain</cp:lastModifiedBy>
  <cp:revision>39</cp:revision>
  <dcterms:modified xsi:type="dcterms:W3CDTF">2024-07-10T20:30:42Z</dcterms:modified>
</cp:coreProperties>
</file>