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8" r:id="rId14"/>
    <p:sldId id="281" r:id="rId15"/>
    <p:sldId id="289" r:id="rId16"/>
    <p:sldId id="282" r:id="rId17"/>
    <p:sldId id="290" r:id="rId18"/>
    <p:sldId id="283" r:id="rId19"/>
    <p:sldId id="291" r:id="rId20"/>
    <p:sldId id="284" r:id="rId21"/>
    <p:sldId id="285" r:id="rId22"/>
    <p:sldId id="286" r:id="rId23"/>
    <p:sldId id="292" r:id="rId24"/>
    <p:sldId id="287" r:id="rId25"/>
    <p:sldId id="293" r:id="rId26"/>
    <p:sldId id="294" r:id="rId27"/>
    <p:sldId id="295" r:id="rId28"/>
    <p:sldId id="296" r:id="rId29"/>
  </p:sldIdLst>
  <p:sldSz cx="9144000" cy="9144000"/>
  <p:notesSz cx="6858000" cy="9144000"/>
  <p:embeddedFontLst>
    <p:embeddedFont>
      <p:font typeface="IBM Plex Sans" panose="020B0503050203000203" pitchFamily="34" charset="0"/>
      <p:regular r:id="rId31"/>
      <p:bold r:id="rId32"/>
      <p:italic r:id="rId33"/>
      <p:boldItalic r:id="rId34"/>
    </p:embeddedFont>
    <p:embeddedFont>
      <p:font typeface="MV Boli" panose="0200050003020009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iaTJVTJjcu+Hf4uRKNogaMjQ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FFB23C"/>
    <a:srgbClr val="003541"/>
    <a:srgbClr val="005488"/>
    <a:srgbClr val="002F5A"/>
    <a:srgbClr val="11307C"/>
    <a:srgbClr val="005493"/>
    <a:srgbClr val="00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9"/>
    <p:restoredTop sz="94726"/>
  </p:normalViewPr>
  <p:slideViewPr>
    <p:cSldViewPr snapToGrid="0">
      <p:cViewPr varScale="1">
        <p:scale>
          <a:sx n="90" d="100"/>
          <a:sy n="90" d="100"/>
        </p:scale>
        <p:origin x="2040" y="200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93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00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3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920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86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34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76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21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296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117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29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33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4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686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14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44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66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39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subTitle" idx="1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8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573638"/>
            <a:ext cx="5232139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Ballots are in the mail!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10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5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9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8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at in a tree&#10;&#10;Description automatically generated">
            <a:extLst>
              <a:ext uri="{FF2B5EF4-FFF2-40B4-BE49-F238E27FC236}">
                <a16:creationId xmlns:a16="http://schemas.microsoft.com/office/drawing/2014/main" id="{73103C8C-78BD-5FF3-8A63-C1472CCB90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2CD5B-1AD0-62E0-B6DF-AD802BE19FBA}"/>
              </a:ext>
            </a:extLst>
          </p:cNvPr>
          <p:cNvSpPr txBox="1"/>
          <p:nvPr/>
        </p:nvSpPr>
        <p:spPr>
          <a:xfrm>
            <a:off x="3521440" y="3229748"/>
            <a:ext cx="5232139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Don’t be spooked! </a:t>
            </a:r>
            <a:endParaRPr lang="en-US" sz="60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56E4D-EFCB-4B22-A194-3BEBCB777826}"/>
              </a:ext>
            </a:extLst>
          </p:cNvPr>
          <p:cNvSpPr txBox="1"/>
          <p:nvPr/>
        </p:nvSpPr>
        <p:spPr>
          <a:xfrm>
            <a:off x="1616149" y="5218404"/>
            <a:ext cx="7317167" cy="292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Voting is easy as 1, 2, 3</a:t>
            </a:r>
          </a:p>
          <a:p>
            <a:pPr algn="ctr">
              <a:lnSpc>
                <a:spcPct val="125000"/>
              </a:lnSpc>
            </a:pPr>
            <a:r>
              <a:rPr lang="en-US" sz="3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1. Bring acceptable form of ID</a:t>
            </a:r>
          </a:p>
          <a:p>
            <a:pPr algn="ctr">
              <a:lnSpc>
                <a:spcPct val="125000"/>
              </a:lnSpc>
            </a:pPr>
            <a:r>
              <a:rPr lang="en-US" sz="3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2. Check in at your polling place</a:t>
            </a:r>
          </a:p>
          <a:p>
            <a:pPr algn="ctr">
              <a:lnSpc>
                <a:spcPct val="125000"/>
              </a:lnSpc>
            </a:pPr>
            <a:r>
              <a:rPr lang="en-US" sz="3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3. Vote!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148A8DFE-AD7B-32E2-3563-D2798D4FC5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510" y="695294"/>
            <a:ext cx="2795806" cy="19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7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2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042A92-E10D-7AF1-F0FC-0CCA8E1E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8964" y="1297870"/>
            <a:ext cx="6112697" cy="2450381"/>
          </a:xfrm>
          <a:prstGeom prst="rect">
            <a:avLst/>
          </a:prstGeom>
          <a:solidFill>
            <a:schemeClr val="bg1">
              <a:alpha val="87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6401559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Vote centers are open!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0" name="Picture 9" descr="A blue circle with white text&#10;&#10;Description automatically generated">
            <a:extLst>
              <a:ext uri="{FF2B5EF4-FFF2-40B4-BE49-F238E27FC236}">
                <a16:creationId xmlns:a16="http://schemas.microsoft.com/office/drawing/2014/main" id="{8AB425D6-9933-0684-2DAC-66F27990A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94" y="6066999"/>
            <a:ext cx="2538895" cy="2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8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6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7276" y="1225566"/>
              <a:ext cx="6931986" cy="68970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408416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5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6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lendar&#10;&#10;Description automatically generated">
            <a:extLst>
              <a:ext uri="{FF2B5EF4-FFF2-40B4-BE49-F238E27FC236}">
                <a16:creationId xmlns:a16="http://schemas.microsoft.com/office/drawing/2014/main" id="{8234B290-900E-6907-0235-A1A92444DA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DE8F1-2CC1-F2A4-071C-7808663F2EA1}"/>
              </a:ext>
            </a:extLst>
          </p:cNvPr>
          <p:cNvSpPr txBox="1"/>
          <p:nvPr/>
        </p:nvSpPr>
        <p:spPr>
          <a:xfrm>
            <a:off x="509604" y="1630072"/>
            <a:ext cx="6911922" cy="579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0" b="1" dirty="0">
                <a:solidFill>
                  <a:schemeClr val="bg1"/>
                </a:solidFill>
                <a:highlight>
                  <a:srgbClr val="FFB23C"/>
                </a:highlight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Planning your weekend? </a:t>
            </a:r>
          </a:p>
          <a:p>
            <a:pPr>
              <a:lnSpc>
                <a:spcPct val="85000"/>
              </a:lnSpc>
            </a:pPr>
            <a:endParaRPr lang="en-US" sz="7200" b="1" dirty="0">
              <a:solidFill>
                <a:schemeClr val="bg1"/>
              </a:solidFill>
              <a:highlight>
                <a:srgbClr val="FFB23C"/>
              </a:highlight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  <a:p>
            <a:pPr>
              <a:lnSpc>
                <a:spcPct val="85000"/>
              </a:lnSpc>
            </a:pPr>
            <a:r>
              <a:rPr lang="en-US" sz="6000" b="1" i="1" dirty="0">
                <a:solidFill>
                  <a:schemeClr val="bg1"/>
                </a:solidFill>
                <a:highlight>
                  <a:srgbClr val="FFB23C"/>
                </a:highlight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Pencil us in!</a:t>
            </a:r>
          </a:p>
          <a:p>
            <a:pPr>
              <a:lnSpc>
                <a:spcPct val="85000"/>
              </a:lnSpc>
            </a:pPr>
            <a:endParaRPr lang="en-US" sz="72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  <a:p>
            <a:pPr>
              <a:lnSpc>
                <a:spcPct val="85000"/>
              </a:lnSpc>
            </a:pPr>
            <a:endParaRPr lang="en-US" sz="72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59FB655-5945-588E-033F-83F40680A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22" y="6025292"/>
            <a:ext cx="3552033" cy="24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ck of envelopes on a white surface&#10;&#10;Description automatically generated">
            <a:extLst>
              <a:ext uri="{FF2B5EF4-FFF2-40B4-BE49-F238E27FC236}">
                <a16:creationId xmlns:a16="http://schemas.microsoft.com/office/drawing/2014/main" id="{B43AF114-7444-B755-76D2-11406729F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084" y="0"/>
            <a:ext cx="9394084" cy="914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BE6883-53F9-7086-243A-D44E9CDBBC3F}"/>
              </a:ext>
            </a:extLst>
          </p:cNvPr>
          <p:cNvSpPr/>
          <p:nvPr/>
        </p:nvSpPr>
        <p:spPr>
          <a:xfrm>
            <a:off x="-250084" y="6697175"/>
            <a:ext cx="9394084" cy="244682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55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AC8A95-95EC-ADA0-E725-E4CC69AF6927}"/>
              </a:ext>
            </a:extLst>
          </p:cNvPr>
          <p:cNvSpPr/>
          <p:nvPr/>
        </p:nvSpPr>
        <p:spPr>
          <a:xfrm>
            <a:off x="3438215" y="4971696"/>
            <a:ext cx="5705786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F3262-2E1E-0E02-7EEE-D678DD643318}"/>
              </a:ext>
            </a:extLst>
          </p:cNvPr>
          <p:cNvSpPr txBox="1"/>
          <p:nvPr/>
        </p:nvSpPr>
        <p:spPr>
          <a:xfrm>
            <a:off x="434620" y="4918098"/>
            <a:ext cx="819039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8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Now open</a:t>
            </a:r>
          </a:p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Find your nearest ballot drop box at yourcountyvotes.gov</a:t>
            </a:r>
          </a:p>
        </p:txBody>
      </p:sp>
      <p:pic>
        <p:nvPicPr>
          <p:cNvPr id="3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1C22CB1F-40B9-42D0-3C8D-A9D5E8E66D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551" y="1459847"/>
            <a:ext cx="2538895" cy="2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4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3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6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2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2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2 days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  <p:pic>
        <p:nvPicPr>
          <p:cNvPr id="5" name="Picture 4" descr="A clock on a wall&#10;&#10;Description automatically generated">
            <a:extLst>
              <a:ext uri="{FF2B5EF4-FFF2-40B4-BE49-F238E27FC236}">
                <a16:creationId xmlns:a16="http://schemas.microsoft.com/office/drawing/2014/main" id="{1DDB0093-C0EC-58FB-1EE3-14AD830747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F7BC4-6B98-E9F6-4EBA-C21235CDC9DC}"/>
              </a:ext>
            </a:extLst>
          </p:cNvPr>
          <p:cNvSpPr txBox="1"/>
          <p:nvPr/>
        </p:nvSpPr>
        <p:spPr>
          <a:xfrm>
            <a:off x="574926" y="1528322"/>
            <a:ext cx="47673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Set your clocks back</a:t>
            </a:r>
          </a:p>
          <a:p>
            <a:pPr>
              <a:lnSpc>
                <a:spcPct val="85000"/>
              </a:lnSpc>
            </a:pPr>
            <a:br>
              <a:rPr lang="en-US" sz="40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Daylight Saving Time ends today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A6F1BBB-D174-52D0-CA43-AE8038FD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96" y="6633258"/>
            <a:ext cx="2749742" cy="18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19359" y="1314573"/>
            <a:ext cx="5406189" cy="2450381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79725" y="1637433"/>
            <a:ext cx="5232139" cy="194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1 day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54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Election Day</a:t>
            </a:r>
            <a:endParaRPr lang="en-US" sz="72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llot box with a drop off box&#10;&#10;Description automatically generated">
            <a:extLst>
              <a:ext uri="{FF2B5EF4-FFF2-40B4-BE49-F238E27FC236}">
                <a16:creationId xmlns:a16="http://schemas.microsoft.com/office/drawing/2014/main" id="{D43A8925-5C82-0C31-0D32-31190FA7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5"/>
            <a:ext cx="8548577" cy="91395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F6EDF5-BC9C-891E-F3D7-1EE3F7BD540B}"/>
              </a:ext>
            </a:extLst>
          </p:cNvPr>
          <p:cNvSpPr/>
          <p:nvPr/>
        </p:nvSpPr>
        <p:spPr>
          <a:xfrm rot="5400000">
            <a:off x="1435395" y="1435394"/>
            <a:ext cx="9144000" cy="6273209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alpha val="86000"/>
                </a:schemeClr>
              </a:gs>
              <a:gs pos="9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124FB-7B29-C47A-E01D-3C50E398333C}"/>
              </a:ext>
            </a:extLst>
          </p:cNvPr>
          <p:cNvSpPr/>
          <p:nvPr/>
        </p:nvSpPr>
        <p:spPr>
          <a:xfrm>
            <a:off x="4571999" y="-1"/>
            <a:ext cx="4572001" cy="9143999"/>
          </a:xfrm>
          <a:prstGeom prst="rect">
            <a:avLst/>
          </a:prstGeom>
          <a:solidFill>
            <a:schemeClr val="accent5">
              <a:lumMod val="50000"/>
              <a:alpha val="77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5A0C8-2991-03BF-B6F9-59E9E86FB4E0}"/>
              </a:ext>
            </a:extLst>
          </p:cNvPr>
          <p:cNvSpPr txBox="1"/>
          <p:nvPr/>
        </p:nvSpPr>
        <p:spPr>
          <a:xfrm>
            <a:off x="4646309" y="906448"/>
            <a:ext cx="4423378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Happy Election Day!</a:t>
            </a:r>
          </a:p>
          <a:p>
            <a:pPr algn="ctr">
              <a:lnSpc>
                <a:spcPct val="85000"/>
              </a:lnSpc>
            </a:pPr>
            <a:br>
              <a:rPr lang="en-US" sz="4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Polls and drop boxes close at </a:t>
            </a:r>
            <a:br>
              <a:rPr lang="en-US" sz="4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7 p.m.</a:t>
            </a:r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6E38A87A-6F8A-E399-DADA-7D271487A9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550" y="6034850"/>
            <a:ext cx="2538895" cy="2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yellow container&#10;&#10;Description automatically generated">
            <a:extLst>
              <a:ext uri="{FF2B5EF4-FFF2-40B4-BE49-F238E27FC236}">
                <a16:creationId xmlns:a16="http://schemas.microsoft.com/office/drawing/2014/main" id="{226781FB-A887-CEE6-86A6-E80309F89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0E7B8A-1AE0-BA38-2F81-04FC06744CF7}"/>
              </a:ext>
            </a:extLst>
          </p:cNvPr>
          <p:cNvSpPr/>
          <p:nvPr/>
        </p:nvSpPr>
        <p:spPr>
          <a:xfrm rot="16200000">
            <a:off x="-1754372" y="1754372"/>
            <a:ext cx="9144000" cy="5635256"/>
          </a:xfrm>
          <a:prstGeom prst="rect">
            <a:avLst/>
          </a:prstGeom>
          <a:gradFill>
            <a:gsLst>
              <a:gs pos="4500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764785" y="1637433"/>
            <a:ext cx="64653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Thank you, voters!</a:t>
            </a:r>
            <a:endParaRPr lang="en-US" sz="66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5" y="4423143"/>
            <a:ext cx="3883037" cy="26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7292" y="1222385"/>
              <a:ext cx="6914928" cy="68947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1358007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warehouse&#10;&#10;Description automatically generated">
            <a:extLst>
              <a:ext uri="{FF2B5EF4-FFF2-40B4-BE49-F238E27FC236}">
                <a16:creationId xmlns:a16="http://schemas.microsoft.com/office/drawing/2014/main" id="{D949A80C-69B9-FD83-609B-E3F881C7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003"/>
            <a:ext cx="9144000" cy="91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F4AA81-0680-1A16-EB88-ADC1E43D1B3E}"/>
              </a:ext>
            </a:extLst>
          </p:cNvPr>
          <p:cNvSpPr/>
          <p:nvPr/>
        </p:nvSpPr>
        <p:spPr>
          <a:xfrm>
            <a:off x="2190307" y="5560021"/>
            <a:ext cx="6337004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98E11-0238-30EC-95C3-0B0205B3E736}"/>
              </a:ext>
            </a:extLst>
          </p:cNvPr>
          <p:cNvSpPr/>
          <p:nvPr/>
        </p:nvSpPr>
        <p:spPr>
          <a:xfrm>
            <a:off x="5295014" y="7447337"/>
            <a:ext cx="3232297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FA007-8F8B-FCC9-6B06-92C4F244B1EA}"/>
              </a:ext>
            </a:extLst>
          </p:cNvPr>
          <p:cNvSpPr/>
          <p:nvPr/>
        </p:nvSpPr>
        <p:spPr>
          <a:xfrm>
            <a:off x="2889503" y="6503679"/>
            <a:ext cx="5637807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E8F1-2CC1-F2A4-071C-7808663F2EA1}"/>
              </a:ext>
            </a:extLst>
          </p:cNvPr>
          <p:cNvSpPr txBox="1"/>
          <p:nvPr/>
        </p:nvSpPr>
        <p:spPr>
          <a:xfrm>
            <a:off x="2323852" y="5544707"/>
            <a:ext cx="599109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Post-election audits have begun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22808-35D3-4A00-4B8E-FA36C1B1B3B1}"/>
              </a:ext>
            </a:extLst>
          </p:cNvPr>
          <p:cNvSpPr txBox="1"/>
          <p:nvPr/>
        </p:nvSpPr>
        <p:spPr>
          <a:xfrm>
            <a:off x="10611293" y="105474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blue circle with white text&#10;&#10;Description automatically generated">
            <a:extLst>
              <a:ext uri="{FF2B5EF4-FFF2-40B4-BE49-F238E27FC236}">
                <a16:creationId xmlns:a16="http://schemas.microsoft.com/office/drawing/2014/main" id="{CA2C7933-0654-E3AF-1932-B4981AC40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14" y="1193950"/>
            <a:ext cx="2923954" cy="29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looking at a computer screen&#10;&#10;Description automatically generated">
            <a:extLst>
              <a:ext uri="{FF2B5EF4-FFF2-40B4-BE49-F238E27FC236}">
                <a16:creationId xmlns:a16="http://schemas.microsoft.com/office/drawing/2014/main" id="{909481DE-F813-9490-50D2-D7C89440F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7E830-BE2D-54DA-4E04-5E990E34C425}"/>
              </a:ext>
            </a:extLst>
          </p:cNvPr>
          <p:cNvSpPr/>
          <p:nvPr/>
        </p:nvSpPr>
        <p:spPr>
          <a:xfrm rot="10800000">
            <a:off x="-1" y="5167423"/>
            <a:ext cx="9144000" cy="3976576"/>
          </a:xfrm>
          <a:prstGeom prst="rect">
            <a:avLst/>
          </a:prstGeom>
          <a:gradFill>
            <a:gsLst>
              <a:gs pos="0">
                <a:schemeClr val="tx1">
                  <a:alpha val="69392"/>
                </a:schemeClr>
              </a:gs>
              <a:gs pos="31000">
                <a:schemeClr val="tx1">
                  <a:alpha val="69069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480B5AB-7AD8-739B-3D54-F914624C6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586" y="6804837"/>
            <a:ext cx="2786254" cy="1907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05D30-1B49-280B-E26D-2A1CCB5ECDB1}"/>
              </a:ext>
            </a:extLst>
          </p:cNvPr>
          <p:cNvSpPr txBox="1"/>
          <p:nvPr/>
        </p:nvSpPr>
        <p:spPr>
          <a:xfrm>
            <a:off x="285764" y="6172740"/>
            <a:ext cx="81903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Join us</a:t>
            </a:r>
          </a:p>
          <a:p>
            <a:pPr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for our Logic and Accuracy Test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2444" y="1222384"/>
              <a:ext cx="6952110" cy="693220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287341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902098" y="599898"/>
            <a:ext cx="784020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Military and overseas voters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6" y="5552817"/>
            <a:ext cx="2998381" cy="2052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35AD4-8214-CBB9-FAB7-BC8AB695A1AE}"/>
              </a:ext>
            </a:extLst>
          </p:cNvPr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AEC24-3BDF-7928-58C2-9B8ECF270D36}"/>
              </a:ext>
            </a:extLst>
          </p:cNvPr>
          <p:cNvSpPr txBox="1"/>
          <p:nvPr/>
        </p:nvSpPr>
        <p:spPr>
          <a:xfrm>
            <a:off x="3695516" y="2700935"/>
            <a:ext cx="504678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It’s time to update your registration!</a:t>
            </a:r>
          </a:p>
        </p:txBody>
      </p:sp>
      <p:pic>
        <p:nvPicPr>
          <p:cNvPr id="9" name="Picture 8" descr="A person signing a ballot&#10;&#10;Description automatically generated">
            <a:extLst>
              <a:ext uri="{FF2B5EF4-FFF2-40B4-BE49-F238E27FC236}">
                <a16:creationId xmlns:a16="http://schemas.microsoft.com/office/drawing/2014/main" id="{34E5953F-F9C2-80C3-5212-52C1A3586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9144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D9438D-0D8B-DC7F-187D-8CD8AB58653A}"/>
              </a:ext>
            </a:extLst>
          </p:cNvPr>
          <p:cNvSpPr/>
          <p:nvPr/>
        </p:nvSpPr>
        <p:spPr>
          <a:xfrm rot="10800000">
            <a:off x="0" y="4792132"/>
            <a:ext cx="9144000" cy="435186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1000">
                <a:schemeClr val="accent5">
                  <a:alpha val="86000"/>
                </a:schemeClr>
              </a:gs>
              <a:gs pos="99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276EA-3D5C-2749-6108-56EEC35A72DE}"/>
              </a:ext>
            </a:extLst>
          </p:cNvPr>
          <p:cNvSpPr txBox="1"/>
          <p:nvPr/>
        </p:nvSpPr>
        <p:spPr>
          <a:xfrm>
            <a:off x="193512" y="5748572"/>
            <a:ext cx="7004007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Voting in person?</a:t>
            </a:r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3EED34D9-130E-DEB1-E920-35D21041D2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780" y="6535647"/>
            <a:ext cx="2638220" cy="18060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52151E-AD99-6E97-D9D0-0C6C23FE28D6}"/>
              </a:ext>
            </a:extLst>
          </p:cNvPr>
          <p:cNvSpPr txBox="1"/>
          <p:nvPr/>
        </p:nvSpPr>
        <p:spPr>
          <a:xfrm>
            <a:off x="135464" y="6754350"/>
            <a:ext cx="6756401" cy="200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1. Bring acceptable form of ID</a:t>
            </a:r>
          </a:p>
          <a:p>
            <a:pPr algn="ctr">
              <a:lnSpc>
                <a:spcPct val="125000"/>
              </a:lnSpc>
            </a:pPr>
            <a:r>
              <a:rPr lang="en-US" sz="3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2. Check in at your polling place</a:t>
            </a:r>
          </a:p>
          <a:p>
            <a:pPr algn="ctr">
              <a:lnSpc>
                <a:spcPct val="125000"/>
              </a:lnSpc>
            </a:pPr>
            <a:r>
              <a:rPr lang="en-US" sz="3400" b="1" i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3. Vote!</a:t>
            </a:r>
          </a:p>
        </p:txBody>
      </p:sp>
    </p:spTree>
    <p:extLst>
      <p:ext uri="{BB962C8B-B14F-4D97-AF65-F5344CB8AC3E}">
        <p14:creationId xmlns:p14="http://schemas.microsoft.com/office/powerpoint/2010/main" val="189186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gning a document&#10;&#10;Description automatically generated">
            <a:extLst>
              <a:ext uri="{FF2B5EF4-FFF2-40B4-BE49-F238E27FC236}">
                <a16:creationId xmlns:a16="http://schemas.microsoft.com/office/drawing/2014/main" id="{F9700508-B7A1-44C4-194A-02735931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DB3ECB-B1F1-E739-B577-EA388F3CD812}"/>
              </a:ext>
            </a:extLst>
          </p:cNvPr>
          <p:cNvSpPr/>
          <p:nvPr/>
        </p:nvSpPr>
        <p:spPr>
          <a:xfrm>
            <a:off x="4571999" y="-1"/>
            <a:ext cx="4572001" cy="9143999"/>
          </a:xfrm>
          <a:prstGeom prst="rect">
            <a:avLst/>
          </a:prstGeom>
          <a:solidFill>
            <a:schemeClr val="bg1">
              <a:alpha val="77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4720622" y="4166386"/>
            <a:ext cx="442337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Deadline upcoming!</a:t>
            </a:r>
          </a:p>
          <a:p>
            <a:pPr algn="ctr">
              <a:lnSpc>
                <a:spcPct val="85000"/>
              </a:lnSpc>
            </a:pP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Register to vote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35AD4-8214-CBB9-FAB7-BC8AB695A1AE}"/>
              </a:ext>
            </a:extLst>
          </p:cNvPr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E8D8738C-88F1-77B1-D636-A2FE264362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551" y="1058778"/>
            <a:ext cx="2538895" cy="2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2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7276" y="1225566"/>
              <a:ext cx="6931986" cy="68970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172999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gning a document&#10;&#10;Description automatically generated">
            <a:extLst>
              <a:ext uri="{FF2B5EF4-FFF2-40B4-BE49-F238E27FC236}">
                <a16:creationId xmlns:a16="http://schemas.microsoft.com/office/drawing/2014/main" id="{F9700508-B7A1-44C4-194A-02735931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DB3ECB-B1F1-E739-B577-EA388F3CD812}"/>
              </a:ext>
            </a:extLst>
          </p:cNvPr>
          <p:cNvSpPr/>
          <p:nvPr/>
        </p:nvSpPr>
        <p:spPr>
          <a:xfrm>
            <a:off x="4571999" y="-1"/>
            <a:ext cx="4572001" cy="9143999"/>
          </a:xfrm>
          <a:prstGeom prst="rect">
            <a:avLst/>
          </a:prstGeom>
          <a:solidFill>
            <a:schemeClr val="bg1">
              <a:alpha val="77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4805914" y="4231788"/>
            <a:ext cx="41041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Last day to register to vote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35AD4-8214-CBB9-FAB7-BC8AB695A1AE}"/>
              </a:ext>
            </a:extLst>
          </p:cNvPr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E8D8738C-88F1-77B1-D636-A2FE264362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551" y="1058778"/>
            <a:ext cx="2538895" cy="2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7292" y="1222385"/>
              <a:ext cx="6914928" cy="68947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6005222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235</Words>
  <Application>Microsoft Macintosh PowerPoint</Application>
  <PresentationFormat>Custom</PresentationFormat>
  <Paragraphs>50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IBM Plex Sans</vt:lpstr>
      <vt:lpstr>MV Boli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Amelia McClain</cp:lastModifiedBy>
  <cp:revision>39</cp:revision>
  <dcterms:modified xsi:type="dcterms:W3CDTF">2024-07-10T20:31:48Z</dcterms:modified>
</cp:coreProperties>
</file>