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7772400" cy="10058400"/>
  <p:notesSz cx="6858000" cy="9144000"/>
  <p:embeddedFontLst>
    <p:embeddedFont>
      <p:font typeface="IBM Plex Sans" panose="020B0503050203000203" pitchFamily="34" charset="0"/>
      <p:regular r:id="rId6"/>
      <p:bold r:id="rId7"/>
      <p:italic r:id="rId8"/>
      <p:boldItalic r:id="rId9"/>
    </p:embeddedFont>
    <p:embeddedFont>
      <p:font typeface="IBM Plex Sans Medium" panose="020B0503050203000203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1BDD22C-08A1-4661-A5D5-933D712F9640}">
  <a:tblStyle styleId="{E1BDD22C-08A1-4661-A5D5-933D712F964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4"/>
    <p:restoredTop sz="94686"/>
  </p:normalViewPr>
  <p:slideViewPr>
    <p:cSldViewPr snapToGrid="0">
      <p:cViewPr>
        <p:scale>
          <a:sx n="115" d="100"/>
          <a:sy n="115" d="100"/>
        </p:scale>
        <p:origin x="3376" y="56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84c575c88c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84c575c88c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84c575c88c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84c575c88c_0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64950" y="453306"/>
            <a:ext cx="7242600" cy="12263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IBM Plex Sans Medium"/>
              <a:buChar char="●"/>
            </a:pPr>
            <a:r>
              <a:rPr lang="en" sz="1400" dirty="0">
                <a:latin typeface="IBM Plex Sans Medium"/>
                <a:ea typeface="IBM Plex Sans Medium"/>
                <a:cs typeface="IBM Plex Sans Medium"/>
                <a:sym typeface="IBM Plex Sans Medium"/>
              </a:rPr>
              <a:t>Fill in the sections on pages 2 and 3 for your jurisdiction, </a:t>
            </a:r>
            <a:br>
              <a:rPr lang="en" sz="1400" dirty="0">
                <a:latin typeface="IBM Plex Sans Medium"/>
                <a:ea typeface="IBM Plex Sans Medium"/>
                <a:cs typeface="IBM Plex Sans Medium"/>
                <a:sym typeface="IBM Plex Sans Medium"/>
              </a:rPr>
            </a:br>
            <a:r>
              <a:rPr lang="en" sz="1400" dirty="0">
                <a:latin typeface="IBM Plex Sans Medium"/>
                <a:ea typeface="IBM Plex Sans Medium"/>
                <a:cs typeface="IBM Plex Sans Medium"/>
                <a:sym typeface="IBM Plex Sans Medium"/>
              </a:rPr>
              <a:t>and replace The Elections Group logo with yours</a:t>
            </a:r>
            <a:endParaRPr sz="1400" dirty="0">
              <a:latin typeface="IBM Plex Sans Medium"/>
              <a:ea typeface="IBM Plex Sans Medium"/>
              <a:cs typeface="IBM Plex Sans Medium"/>
              <a:sym typeface="IBM Plex Sans Medium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IBM Plex Sans Medium"/>
              <a:buChar char="●"/>
            </a:pPr>
            <a:r>
              <a:rPr lang="en" sz="1400" dirty="0">
                <a:latin typeface="IBM Plex Sans Medium"/>
                <a:ea typeface="IBM Plex Sans Medium"/>
                <a:cs typeface="IBM Plex Sans Medium"/>
                <a:sym typeface="IBM Plex Sans Medium"/>
              </a:rPr>
              <a:t>Export slides 2 and 3 as a PDF</a:t>
            </a:r>
            <a:endParaRPr sz="1400" dirty="0">
              <a:latin typeface="IBM Plex Sans Medium"/>
              <a:ea typeface="IBM Plex Sans Medium"/>
              <a:cs typeface="IBM Plex Sans Medium"/>
              <a:sym typeface="IBM Plex Sans Medium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IBM Plex Sans Medium"/>
              <a:buChar char="●"/>
            </a:pPr>
            <a:r>
              <a:rPr lang="en" sz="1400" dirty="0">
                <a:latin typeface="IBM Plex Sans Medium"/>
                <a:ea typeface="IBM Plex Sans Medium"/>
                <a:cs typeface="IBM Plex Sans Medium"/>
                <a:sym typeface="IBM Plex Sans Medium"/>
              </a:rPr>
              <a:t>Print both pages on one sheet of paper (front and back)</a:t>
            </a:r>
            <a:endParaRPr sz="1400" dirty="0">
              <a:latin typeface="IBM Plex Sans Medium"/>
              <a:ea typeface="IBM Plex Sans Medium"/>
              <a:cs typeface="IBM Plex Sans Medium"/>
              <a:sym typeface="IBM Plex Sans Medium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IBM Plex Sans Medium"/>
              <a:buChar char="●"/>
            </a:pPr>
            <a:r>
              <a:rPr lang="en" sz="1400" dirty="0">
                <a:latin typeface="IBM Plex Sans Medium"/>
                <a:ea typeface="IBM Plex Sans Medium"/>
                <a:cs typeface="IBM Plex Sans Medium"/>
                <a:sym typeface="IBM Plex Sans Medium"/>
              </a:rPr>
              <a:t>Cut in half horizontally</a:t>
            </a:r>
            <a:endParaRPr sz="1400" dirty="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264900" y="2534824"/>
            <a:ext cx="46191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IBM Plex Sans Medium"/>
              <a:buChar char="●"/>
            </a:pPr>
            <a:r>
              <a:rPr lang="en" sz="1400">
                <a:latin typeface="IBM Plex Sans Medium"/>
                <a:ea typeface="IBM Plex Sans Medium"/>
                <a:cs typeface="IBM Plex Sans Medium"/>
                <a:sym typeface="IBM Plex Sans Medium"/>
              </a:rPr>
              <a:t>Fold each cut section in half vertically so page 1 </a:t>
            </a:r>
            <a:br>
              <a:rPr lang="en" sz="1400">
                <a:latin typeface="IBM Plex Sans Medium"/>
                <a:ea typeface="IBM Plex Sans Medium"/>
                <a:cs typeface="IBM Plex Sans Medium"/>
                <a:sym typeface="IBM Plex Sans Medium"/>
              </a:rPr>
            </a:br>
            <a:r>
              <a:rPr lang="en" sz="1400">
                <a:latin typeface="IBM Plex Sans Medium"/>
                <a:ea typeface="IBM Plex Sans Medium"/>
                <a:cs typeface="IBM Plex Sans Medium"/>
                <a:sym typeface="IBM Plex Sans Medium"/>
              </a:rPr>
              <a:t>is on the front and page 4 is on the back</a:t>
            </a:r>
            <a:endParaRPr sz="14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264900" y="3568976"/>
            <a:ext cx="72426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IBM Plex Sans Medium"/>
              <a:buChar char="●"/>
            </a:pPr>
            <a:r>
              <a:rPr lang="en" sz="1400" dirty="0">
                <a:latin typeface="IBM Plex Sans Medium"/>
                <a:ea typeface="IBM Plex Sans Medium"/>
                <a:cs typeface="IBM Plex Sans Medium"/>
                <a:sym typeface="IBM Plex Sans Medium"/>
              </a:rPr>
              <a:t>If attaching the completed guide to something, hole punch through folded booklet at the top left of the front page</a:t>
            </a:r>
            <a:endParaRPr sz="1400" dirty="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81950" y="4631175"/>
            <a:ext cx="1663500" cy="2510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2145450" y="4631175"/>
            <a:ext cx="1663500" cy="2510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81950" y="7141875"/>
            <a:ext cx="1663500" cy="2510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2145450" y="7141875"/>
            <a:ext cx="1663500" cy="2510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81950" y="4631175"/>
            <a:ext cx="3327000" cy="50370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81950" y="4225685"/>
            <a:ext cx="1212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IBM Plex Sans Medium"/>
                <a:ea typeface="IBM Plex Sans Medium"/>
                <a:cs typeface="IBM Plex Sans Medium"/>
                <a:sym typeface="IBM Plex Sans Medium"/>
              </a:rPr>
              <a:t>Front</a:t>
            </a:r>
            <a:endParaRPr sz="16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614100" y="4723150"/>
            <a:ext cx="1212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IBM Plex Sans Medium"/>
                <a:ea typeface="IBM Plex Sans Medium"/>
                <a:cs typeface="IBM Plex Sans Medium"/>
                <a:sym typeface="IBM Plex Sans Medium"/>
              </a:rPr>
              <a:t>Page 2</a:t>
            </a:r>
            <a:endParaRPr sz="14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2285325" y="4723150"/>
            <a:ext cx="1212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IBM Plex Sans Medium"/>
                <a:ea typeface="IBM Plex Sans Medium"/>
                <a:cs typeface="IBM Plex Sans Medium"/>
                <a:sym typeface="IBM Plex Sans Medium"/>
              </a:rPr>
              <a:t>Page 3</a:t>
            </a:r>
            <a:endParaRPr sz="14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65" name="Google Shape;65;p13"/>
          <p:cNvSpPr txBox="1">
            <a:spLocks noGrp="1"/>
          </p:cNvSpPr>
          <p:nvPr>
            <p:ph type="ctrTitle"/>
          </p:nvPr>
        </p:nvSpPr>
        <p:spPr>
          <a:xfrm>
            <a:off x="614100" y="7280500"/>
            <a:ext cx="1212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IBM Plex Sans Medium"/>
                <a:ea typeface="IBM Plex Sans Medium"/>
                <a:cs typeface="IBM Plex Sans Medium"/>
                <a:sym typeface="IBM Plex Sans Medium"/>
              </a:rPr>
              <a:t>Page 2</a:t>
            </a:r>
            <a:endParaRPr sz="14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2285325" y="7280500"/>
            <a:ext cx="1212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IBM Plex Sans Medium"/>
                <a:ea typeface="IBM Plex Sans Medium"/>
                <a:cs typeface="IBM Plex Sans Medium"/>
                <a:sym typeface="IBM Plex Sans Medium"/>
              </a:rPr>
              <a:t>Page 3</a:t>
            </a:r>
            <a:endParaRPr sz="14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4026500" y="4631175"/>
            <a:ext cx="1663500" cy="2510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5690000" y="4631175"/>
            <a:ext cx="1663500" cy="2510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4026500" y="7141875"/>
            <a:ext cx="1663500" cy="2510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5690000" y="7141875"/>
            <a:ext cx="1663500" cy="2510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4026500" y="4631175"/>
            <a:ext cx="3327000" cy="50370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4026500" y="4225685"/>
            <a:ext cx="1212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IBM Plex Sans Medium"/>
                <a:ea typeface="IBM Plex Sans Medium"/>
                <a:cs typeface="IBM Plex Sans Medium"/>
                <a:sym typeface="IBM Plex Sans Medium"/>
              </a:rPr>
              <a:t>Back</a:t>
            </a:r>
            <a:endParaRPr sz="16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ctrTitle"/>
          </p:nvPr>
        </p:nvSpPr>
        <p:spPr>
          <a:xfrm>
            <a:off x="4158650" y="4723150"/>
            <a:ext cx="1212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IBM Plex Sans Medium"/>
                <a:ea typeface="IBM Plex Sans Medium"/>
                <a:cs typeface="IBM Plex Sans Medium"/>
                <a:sym typeface="IBM Plex Sans Medium"/>
              </a:rPr>
              <a:t>Page 4</a:t>
            </a:r>
            <a:endParaRPr sz="14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74" name="Google Shape;74;p13"/>
          <p:cNvSpPr txBox="1">
            <a:spLocks noGrp="1"/>
          </p:cNvSpPr>
          <p:nvPr>
            <p:ph type="ctrTitle"/>
          </p:nvPr>
        </p:nvSpPr>
        <p:spPr>
          <a:xfrm>
            <a:off x="5829875" y="4723150"/>
            <a:ext cx="1212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IBM Plex Sans Medium"/>
                <a:ea typeface="IBM Plex Sans Medium"/>
                <a:cs typeface="IBM Plex Sans Medium"/>
                <a:sym typeface="IBM Plex Sans Medium"/>
              </a:rPr>
              <a:t>Page 1</a:t>
            </a:r>
            <a:endParaRPr sz="14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75" name="Google Shape;75;p13"/>
          <p:cNvSpPr txBox="1">
            <a:spLocks noGrp="1"/>
          </p:cNvSpPr>
          <p:nvPr>
            <p:ph type="ctrTitle"/>
          </p:nvPr>
        </p:nvSpPr>
        <p:spPr>
          <a:xfrm>
            <a:off x="4158650" y="7280500"/>
            <a:ext cx="1212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IBM Plex Sans Medium"/>
                <a:ea typeface="IBM Plex Sans Medium"/>
                <a:cs typeface="IBM Plex Sans Medium"/>
                <a:sym typeface="IBM Plex Sans Medium"/>
              </a:rPr>
              <a:t>Page 4</a:t>
            </a:r>
            <a:endParaRPr sz="14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76" name="Google Shape;76;p13"/>
          <p:cNvSpPr txBox="1">
            <a:spLocks noGrp="1"/>
          </p:cNvSpPr>
          <p:nvPr>
            <p:ph type="ctrTitle"/>
          </p:nvPr>
        </p:nvSpPr>
        <p:spPr>
          <a:xfrm>
            <a:off x="5829875" y="7280500"/>
            <a:ext cx="1212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IBM Plex Sans Medium"/>
                <a:ea typeface="IBM Plex Sans Medium"/>
                <a:cs typeface="IBM Plex Sans Medium"/>
                <a:sym typeface="IBM Plex Sans Medium"/>
              </a:rPr>
              <a:t>Page 1</a:t>
            </a:r>
            <a:endParaRPr sz="14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2954050" y="1464049"/>
            <a:ext cx="786000" cy="1043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8" name="Google Shape;78;p13"/>
          <p:cNvCxnSpPr>
            <a:stCxn id="77" idx="0"/>
            <a:endCxn id="77" idx="2"/>
          </p:cNvCxnSpPr>
          <p:nvPr/>
        </p:nvCxnSpPr>
        <p:spPr>
          <a:xfrm>
            <a:off x="3347050" y="1464049"/>
            <a:ext cx="0" cy="104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" name="Google Shape;79;p13"/>
          <p:cNvCxnSpPr/>
          <p:nvPr/>
        </p:nvCxnSpPr>
        <p:spPr>
          <a:xfrm>
            <a:off x="2964250" y="1984549"/>
            <a:ext cx="765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pic>
        <p:nvPicPr>
          <p:cNvPr id="80" name="Google Shape;8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550" y="1895887"/>
            <a:ext cx="197700" cy="17972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/>
          <p:nvPr/>
        </p:nvSpPr>
        <p:spPr>
          <a:xfrm rot="-5400000">
            <a:off x="5031425" y="2640262"/>
            <a:ext cx="786000" cy="1043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2" name="Google Shape;82;p13"/>
          <p:cNvCxnSpPr>
            <a:endCxn id="81" idx="1"/>
          </p:cNvCxnSpPr>
          <p:nvPr/>
        </p:nvCxnSpPr>
        <p:spPr>
          <a:xfrm>
            <a:off x="5424425" y="2768962"/>
            <a:ext cx="0" cy="78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pic>
        <p:nvPicPr>
          <p:cNvPr id="83" name="Google Shape;8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5573" y="2507460"/>
            <a:ext cx="197699" cy="197683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3"/>
          <p:cNvSpPr/>
          <p:nvPr/>
        </p:nvSpPr>
        <p:spPr>
          <a:xfrm>
            <a:off x="5181275" y="2431152"/>
            <a:ext cx="486300" cy="288000"/>
          </a:xfrm>
          <a:custGeom>
            <a:avLst/>
            <a:gdLst/>
            <a:ahLst/>
            <a:cxnLst/>
            <a:rect l="l" t="t" r="r" b="b"/>
            <a:pathLst>
              <a:path w="19452" h="11520" extrusionOk="0">
                <a:moveTo>
                  <a:pt x="0" y="11359"/>
                </a:moveTo>
                <a:cubicBezTo>
                  <a:pt x="437" y="6588"/>
                  <a:pt x="4066" y="406"/>
                  <a:pt x="8842" y="26"/>
                </a:cubicBezTo>
                <a:cubicBezTo>
                  <a:pt x="14040" y="-388"/>
                  <a:pt x="19452" y="6306"/>
                  <a:pt x="19452" y="1152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Google Shape;85;p13"/>
          <p:cNvSpPr/>
          <p:nvPr/>
        </p:nvSpPr>
        <p:spPr>
          <a:xfrm rot="10800000">
            <a:off x="5607288" y="2658276"/>
            <a:ext cx="99300" cy="861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B8350A-9755-FAD3-9C8D-CD5CFA8EE0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8630" y="312334"/>
            <a:ext cx="2120320" cy="12344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ctrTitle"/>
          </p:nvPr>
        </p:nvSpPr>
        <p:spPr>
          <a:xfrm>
            <a:off x="256525" y="151100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Local Jurisdiction’s Election Office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91" name="Google Shape;91;p14"/>
          <p:cNvGraphicFramePr/>
          <p:nvPr/>
        </p:nvGraphicFramePr>
        <p:xfrm>
          <a:off x="334250" y="506475"/>
          <a:ext cx="3327000" cy="88403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256525" y="344325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ctrTitle"/>
          </p:nvPr>
        </p:nvSpPr>
        <p:spPr>
          <a:xfrm>
            <a:off x="1382425" y="344325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2493250" y="344325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95" name="Google Shape;95;p14"/>
          <p:cNvSpPr txBox="1">
            <a:spLocks noGrp="1"/>
          </p:cNvSpPr>
          <p:nvPr>
            <p:ph type="ctrTitle"/>
          </p:nvPr>
        </p:nvSpPr>
        <p:spPr>
          <a:xfrm>
            <a:off x="256525" y="1561050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Your State’s Election Office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96" name="Google Shape;96;p14"/>
          <p:cNvGraphicFramePr/>
          <p:nvPr/>
        </p:nvGraphicFramePr>
        <p:xfrm>
          <a:off x="334250" y="1916425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" name="Google Shape;97;p14"/>
          <p:cNvSpPr txBox="1">
            <a:spLocks noGrp="1"/>
          </p:cNvSpPr>
          <p:nvPr>
            <p:ph type="ctrTitle"/>
          </p:nvPr>
        </p:nvSpPr>
        <p:spPr>
          <a:xfrm>
            <a:off x="256525" y="1754275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ctrTitle"/>
          </p:nvPr>
        </p:nvSpPr>
        <p:spPr>
          <a:xfrm>
            <a:off x="1382425" y="1754275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99" name="Google Shape;99;p14"/>
          <p:cNvSpPr txBox="1">
            <a:spLocks noGrp="1"/>
          </p:cNvSpPr>
          <p:nvPr>
            <p:ph type="ctrTitle"/>
          </p:nvPr>
        </p:nvSpPr>
        <p:spPr>
          <a:xfrm>
            <a:off x="2493250" y="1754275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00" name="Google Shape;100;p14"/>
          <p:cNvSpPr txBox="1">
            <a:spLocks noGrp="1"/>
          </p:cNvSpPr>
          <p:nvPr>
            <p:ph type="ctrTitle"/>
          </p:nvPr>
        </p:nvSpPr>
        <p:spPr>
          <a:xfrm>
            <a:off x="256525" y="2673750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Vendor A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01" name="Google Shape;101;p14"/>
          <p:cNvGraphicFramePr/>
          <p:nvPr/>
        </p:nvGraphicFramePr>
        <p:xfrm>
          <a:off x="334250" y="3029125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" name="Google Shape;102;p14"/>
          <p:cNvSpPr txBox="1">
            <a:spLocks noGrp="1"/>
          </p:cNvSpPr>
          <p:nvPr>
            <p:ph type="ctrTitle"/>
          </p:nvPr>
        </p:nvSpPr>
        <p:spPr>
          <a:xfrm>
            <a:off x="256525" y="2866975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03" name="Google Shape;103;p14"/>
          <p:cNvSpPr txBox="1">
            <a:spLocks noGrp="1"/>
          </p:cNvSpPr>
          <p:nvPr>
            <p:ph type="ctrTitle"/>
          </p:nvPr>
        </p:nvSpPr>
        <p:spPr>
          <a:xfrm>
            <a:off x="1382425" y="2866975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04" name="Google Shape;104;p14"/>
          <p:cNvSpPr txBox="1">
            <a:spLocks noGrp="1"/>
          </p:cNvSpPr>
          <p:nvPr>
            <p:ph type="ctrTitle"/>
          </p:nvPr>
        </p:nvSpPr>
        <p:spPr>
          <a:xfrm>
            <a:off x="2493250" y="2866975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05" name="Google Shape;105;p14"/>
          <p:cNvSpPr txBox="1">
            <a:spLocks noGrp="1"/>
          </p:cNvSpPr>
          <p:nvPr>
            <p:ph type="ctrTitle"/>
          </p:nvPr>
        </p:nvSpPr>
        <p:spPr>
          <a:xfrm>
            <a:off x="256525" y="3786450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Vendor B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06" name="Google Shape;106;p14"/>
          <p:cNvGraphicFramePr/>
          <p:nvPr/>
        </p:nvGraphicFramePr>
        <p:xfrm>
          <a:off x="334250" y="4141825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7" name="Google Shape;107;p14"/>
          <p:cNvSpPr txBox="1">
            <a:spLocks noGrp="1"/>
          </p:cNvSpPr>
          <p:nvPr>
            <p:ph type="ctrTitle"/>
          </p:nvPr>
        </p:nvSpPr>
        <p:spPr>
          <a:xfrm>
            <a:off x="256525" y="3979675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08" name="Google Shape;108;p14"/>
          <p:cNvSpPr txBox="1">
            <a:spLocks noGrp="1"/>
          </p:cNvSpPr>
          <p:nvPr>
            <p:ph type="ctrTitle"/>
          </p:nvPr>
        </p:nvSpPr>
        <p:spPr>
          <a:xfrm>
            <a:off x="1382425" y="3979675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09" name="Google Shape;109;p14"/>
          <p:cNvSpPr txBox="1">
            <a:spLocks noGrp="1"/>
          </p:cNvSpPr>
          <p:nvPr>
            <p:ph type="ctrTitle"/>
          </p:nvPr>
        </p:nvSpPr>
        <p:spPr>
          <a:xfrm>
            <a:off x="2493250" y="3979675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10" name="Google Shape;110;p14"/>
          <p:cNvSpPr txBox="1">
            <a:spLocks noGrp="1"/>
          </p:cNvSpPr>
          <p:nvPr>
            <p:ph type="ctrTitle"/>
          </p:nvPr>
        </p:nvSpPr>
        <p:spPr>
          <a:xfrm>
            <a:off x="4022650" y="151100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Facilities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11" name="Google Shape;111;p14"/>
          <p:cNvGraphicFramePr/>
          <p:nvPr/>
        </p:nvGraphicFramePr>
        <p:xfrm>
          <a:off x="4100375" y="506475"/>
          <a:ext cx="3327000" cy="88403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" name="Google Shape;112;p14"/>
          <p:cNvSpPr txBox="1">
            <a:spLocks noGrp="1"/>
          </p:cNvSpPr>
          <p:nvPr>
            <p:ph type="ctrTitle"/>
          </p:nvPr>
        </p:nvSpPr>
        <p:spPr>
          <a:xfrm>
            <a:off x="4022650" y="344325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13" name="Google Shape;113;p14"/>
          <p:cNvSpPr txBox="1">
            <a:spLocks noGrp="1"/>
          </p:cNvSpPr>
          <p:nvPr>
            <p:ph type="ctrTitle"/>
          </p:nvPr>
        </p:nvSpPr>
        <p:spPr>
          <a:xfrm>
            <a:off x="5148550" y="344325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14" name="Google Shape;114;p14"/>
          <p:cNvSpPr txBox="1">
            <a:spLocks noGrp="1"/>
          </p:cNvSpPr>
          <p:nvPr>
            <p:ph type="ctrTitle"/>
          </p:nvPr>
        </p:nvSpPr>
        <p:spPr>
          <a:xfrm>
            <a:off x="6259375" y="344325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15" name="Google Shape;115;p14"/>
          <p:cNvSpPr txBox="1">
            <a:spLocks noGrp="1"/>
          </p:cNvSpPr>
          <p:nvPr>
            <p:ph type="ctrTitle"/>
          </p:nvPr>
        </p:nvSpPr>
        <p:spPr>
          <a:xfrm>
            <a:off x="4022650" y="1561050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Other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16" name="Google Shape;116;p14"/>
          <p:cNvGraphicFramePr/>
          <p:nvPr/>
        </p:nvGraphicFramePr>
        <p:xfrm>
          <a:off x="4100375" y="1916425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7" name="Google Shape;117;p14"/>
          <p:cNvSpPr txBox="1">
            <a:spLocks noGrp="1"/>
          </p:cNvSpPr>
          <p:nvPr>
            <p:ph type="ctrTitle"/>
          </p:nvPr>
        </p:nvSpPr>
        <p:spPr>
          <a:xfrm>
            <a:off x="4022650" y="1754275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18" name="Google Shape;118;p14"/>
          <p:cNvSpPr txBox="1">
            <a:spLocks noGrp="1"/>
          </p:cNvSpPr>
          <p:nvPr>
            <p:ph type="ctrTitle"/>
          </p:nvPr>
        </p:nvSpPr>
        <p:spPr>
          <a:xfrm>
            <a:off x="5148550" y="1754275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19" name="Google Shape;119;p14"/>
          <p:cNvSpPr txBox="1">
            <a:spLocks noGrp="1"/>
          </p:cNvSpPr>
          <p:nvPr>
            <p:ph type="ctrTitle"/>
          </p:nvPr>
        </p:nvSpPr>
        <p:spPr>
          <a:xfrm>
            <a:off x="6259375" y="1754275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20" name="Google Shape;120;p14"/>
          <p:cNvSpPr txBox="1">
            <a:spLocks noGrp="1"/>
          </p:cNvSpPr>
          <p:nvPr>
            <p:ph type="ctrTitle"/>
          </p:nvPr>
        </p:nvSpPr>
        <p:spPr>
          <a:xfrm>
            <a:off x="4022650" y="2673750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Other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21" name="Google Shape;121;p14"/>
          <p:cNvGraphicFramePr/>
          <p:nvPr/>
        </p:nvGraphicFramePr>
        <p:xfrm>
          <a:off x="4100375" y="3029125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2" name="Google Shape;122;p14"/>
          <p:cNvSpPr txBox="1">
            <a:spLocks noGrp="1"/>
          </p:cNvSpPr>
          <p:nvPr>
            <p:ph type="ctrTitle"/>
          </p:nvPr>
        </p:nvSpPr>
        <p:spPr>
          <a:xfrm>
            <a:off x="4022650" y="2866975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23" name="Google Shape;123;p14"/>
          <p:cNvSpPr txBox="1">
            <a:spLocks noGrp="1"/>
          </p:cNvSpPr>
          <p:nvPr>
            <p:ph type="ctrTitle"/>
          </p:nvPr>
        </p:nvSpPr>
        <p:spPr>
          <a:xfrm>
            <a:off x="5148550" y="2866975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24" name="Google Shape;124;p14"/>
          <p:cNvSpPr txBox="1">
            <a:spLocks noGrp="1"/>
          </p:cNvSpPr>
          <p:nvPr>
            <p:ph type="ctrTitle"/>
          </p:nvPr>
        </p:nvSpPr>
        <p:spPr>
          <a:xfrm>
            <a:off x="6259375" y="2866975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25" name="Google Shape;125;p14"/>
          <p:cNvSpPr txBox="1">
            <a:spLocks noGrp="1"/>
          </p:cNvSpPr>
          <p:nvPr>
            <p:ph type="ctrTitle"/>
          </p:nvPr>
        </p:nvSpPr>
        <p:spPr>
          <a:xfrm>
            <a:off x="4022650" y="3786450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Other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26" name="Google Shape;126;p14"/>
          <p:cNvGraphicFramePr/>
          <p:nvPr/>
        </p:nvGraphicFramePr>
        <p:xfrm>
          <a:off x="4100375" y="4141825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7" name="Google Shape;127;p14"/>
          <p:cNvSpPr txBox="1">
            <a:spLocks noGrp="1"/>
          </p:cNvSpPr>
          <p:nvPr>
            <p:ph type="ctrTitle"/>
          </p:nvPr>
        </p:nvSpPr>
        <p:spPr>
          <a:xfrm>
            <a:off x="4022650" y="3979675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28" name="Google Shape;128;p14"/>
          <p:cNvSpPr txBox="1">
            <a:spLocks noGrp="1"/>
          </p:cNvSpPr>
          <p:nvPr>
            <p:ph type="ctrTitle"/>
          </p:nvPr>
        </p:nvSpPr>
        <p:spPr>
          <a:xfrm>
            <a:off x="5148550" y="3979675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29" name="Google Shape;129;p14"/>
          <p:cNvSpPr txBox="1">
            <a:spLocks noGrp="1"/>
          </p:cNvSpPr>
          <p:nvPr>
            <p:ph type="ctrTitle"/>
          </p:nvPr>
        </p:nvSpPr>
        <p:spPr>
          <a:xfrm>
            <a:off x="6259375" y="3979675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cxnSp>
        <p:nvCxnSpPr>
          <p:cNvPr id="130" name="Google Shape;130;p14"/>
          <p:cNvCxnSpPr/>
          <p:nvPr/>
        </p:nvCxnSpPr>
        <p:spPr>
          <a:xfrm>
            <a:off x="3886675" y="-95250"/>
            <a:ext cx="0" cy="1050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Google Shape;131;p14"/>
          <p:cNvCxnSpPr/>
          <p:nvPr/>
        </p:nvCxnSpPr>
        <p:spPr>
          <a:xfrm>
            <a:off x="-242550" y="5029200"/>
            <a:ext cx="8257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2" name="Google Shape;132;p14"/>
          <p:cNvSpPr txBox="1">
            <a:spLocks noGrp="1"/>
          </p:cNvSpPr>
          <p:nvPr>
            <p:ph type="ctrTitle"/>
          </p:nvPr>
        </p:nvSpPr>
        <p:spPr>
          <a:xfrm>
            <a:off x="117475" y="4735825"/>
            <a:ext cx="2625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IBM Plex Sans Medium"/>
                <a:ea typeface="IBM Plex Sans Medium"/>
                <a:cs typeface="IBM Plex Sans Medium"/>
                <a:sym typeface="IBM Plex Sans Medium"/>
              </a:rPr>
              <a:t>2</a:t>
            </a:r>
            <a:endParaRPr sz="1200">
              <a:solidFill>
                <a:srgbClr val="CCCCCC"/>
              </a:solidFill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33" name="Google Shape;133;p14"/>
          <p:cNvSpPr txBox="1">
            <a:spLocks noGrp="1"/>
          </p:cNvSpPr>
          <p:nvPr>
            <p:ph type="ctrTitle"/>
          </p:nvPr>
        </p:nvSpPr>
        <p:spPr>
          <a:xfrm>
            <a:off x="7369700" y="4735825"/>
            <a:ext cx="2625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CCCCCC"/>
                </a:solidFill>
                <a:latin typeface="IBM Plex Sans Medium"/>
                <a:ea typeface="IBM Plex Sans Medium"/>
                <a:cs typeface="IBM Plex Sans Medium"/>
                <a:sym typeface="IBM Plex Sans Medium"/>
              </a:rPr>
              <a:t>3</a:t>
            </a:r>
            <a:endParaRPr sz="1200" dirty="0">
              <a:solidFill>
                <a:srgbClr val="CCCCCC"/>
              </a:solidFill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34" name="Google Shape;134;p14"/>
          <p:cNvSpPr txBox="1">
            <a:spLocks noGrp="1"/>
          </p:cNvSpPr>
          <p:nvPr>
            <p:ph type="ctrTitle"/>
          </p:nvPr>
        </p:nvSpPr>
        <p:spPr>
          <a:xfrm>
            <a:off x="267875" y="5135525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Local Jurisdiction’s Election Office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35" name="Google Shape;135;p14"/>
          <p:cNvGraphicFramePr/>
          <p:nvPr/>
        </p:nvGraphicFramePr>
        <p:xfrm>
          <a:off x="345600" y="5490900"/>
          <a:ext cx="3327000" cy="88403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6" name="Google Shape;136;p14"/>
          <p:cNvSpPr txBox="1">
            <a:spLocks noGrp="1"/>
          </p:cNvSpPr>
          <p:nvPr>
            <p:ph type="ctrTitle"/>
          </p:nvPr>
        </p:nvSpPr>
        <p:spPr>
          <a:xfrm>
            <a:off x="267875" y="5328750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37" name="Google Shape;137;p14"/>
          <p:cNvSpPr txBox="1">
            <a:spLocks noGrp="1"/>
          </p:cNvSpPr>
          <p:nvPr>
            <p:ph type="ctrTitle"/>
          </p:nvPr>
        </p:nvSpPr>
        <p:spPr>
          <a:xfrm>
            <a:off x="1393775" y="5328750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38" name="Google Shape;138;p14"/>
          <p:cNvSpPr txBox="1">
            <a:spLocks noGrp="1"/>
          </p:cNvSpPr>
          <p:nvPr>
            <p:ph type="ctrTitle"/>
          </p:nvPr>
        </p:nvSpPr>
        <p:spPr>
          <a:xfrm>
            <a:off x="2504600" y="5328750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39" name="Google Shape;139;p14"/>
          <p:cNvSpPr txBox="1">
            <a:spLocks noGrp="1"/>
          </p:cNvSpPr>
          <p:nvPr>
            <p:ph type="ctrTitle"/>
          </p:nvPr>
        </p:nvSpPr>
        <p:spPr>
          <a:xfrm>
            <a:off x="267875" y="6545475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Your State’s Election Office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40" name="Google Shape;140;p14"/>
          <p:cNvGraphicFramePr/>
          <p:nvPr/>
        </p:nvGraphicFramePr>
        <p:xfrm>
          <a:off x="345600" y="6900850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1" name="Google Shape;141;p14"/>
          <p:cNvSpPr txBox="1">
            <a:spLocks noGrp="1"/>
          </p:cNvSpPr>
          <p:nvPr>
            <p:ph type="ctrTitle"/>
          </p:nvPr>
        </p:nvSpPr>
        <p:spPr>
          <a:xfrm>
            <a:off x="267875" y="6738700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42" name="Google Shape;142;p14"/>
          <p:cNvSpPr txBox="1">
            <a:spLocks noGrp="1"/>
          </p:cNvSpPr>
          <p:nvPr>
            <p:ph type="ctrTitle"/>
          </p:nvPr>
        </p:nvSpPr>
        <p:spPr>
          <a:xfrm>
            <a:off x="1393775" y="6738700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43" name="Google Shape;143;p14"/>
          <p:cNvSpPr txBox="1">
            <a:spLocks noGrp="1"/>
          </p:cNvSpPr>
          <p:nvPr>
            <p:ph type="ctrTitle"/>
          </p:nvPr>
        </p:nvSpPr>
        <p:spPr>
          <a:xfrm>
            <a:off x="2504600" y="6738700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44" name="Google Shape;144;p14"/>
          <p:cNvSpPr txBox="1">
            <a:spLocks noGrp="1"/>
          </p:cNvSpPr>
          <p:nvPr>
            <p:ph type="ctrTitle"/>
          </p:nvPr>
        </p:nvSpPr>
        <p:spPr>
          <a:xfrm>
            <a:off x="267875" y="7658175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Vendor A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45" name="Google Shape;145;p14"/>
          <p:cNvGraphicFramePr/>
          <p:nvPr/>
        </p:nvGraphicFramePr>
        <p:xfrm>
          <a:off x="345600" y="8013550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6" name="Google Shape;146;p14"/>
          <p:cNvSpPr txBox="1">
            <a:spLocks noGrp="1"/>
          </p:cNvSpPr>
          <p:nvPr>
            <p:ph type="ctrTitle"/>
          </p:nvPr>
        </p:nvSpPr>
        <p:spPr>
          <a:xfrm>
            <a:off x="267875" y="7851400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47" name="Google Shape;147;p14"/>
          <p:cNvSpPr txBox="1">
            <a:spLocks noGrp="1"/>
          </p:cNvSpPr>
          <p:nvPr>
            <p:ph type="ctrTitle"/>
          </p:nvPr>
        </p:nvSpPr>
        <p:spPr>
          <a:xfrm>
            <a:off x="1393775" y="7851400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48" name="Google Shape;148;p14"/>
          <p:cNvSpPr txBox="1">
            <a:spLocks noGrp="1"/>
          </p:cNvSpPr>
          <p:nvPr>
            <p:ph type="ctrTitle"/>
          </p:nvPr>
        </p:nvSpPr>
        <p:spPr>
          <a:xfrm>
            <a:off x="2504600" y="7851400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49" name="Google Shape;149;p14"/>
          <p:cNvSpPr txBox="1">
            <a:spLocks noGrp="1"/>
          </p:cNvSpPr>
          <p:nvPr>
            <p:ph type="ctrTitle"/>
          </p:nvPr>
        </p:nvSpPr>
        <p:spPr>
          <a:xfrm>
            <a:off x="267875" y="8770875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Vendor B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50" name="Google Shape;150;p14"/>
          <p:cNvGraphicFramePr/>
          <p:nvPr/>
        </p:nvGraphicFramePr>
        <p:xfrm>
          <a:off x="345600" y="9126250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1" name="Google Shape;151;p14"/>
          <p:cNvSpPr txBox="1">
            <a:spLocks noGrp="1"/>
          </p:cNvSpPr>
          <p:nvPr>
            <p:ph type="ctrTitle"/>
          </p:nvPr>
        </p:nvSpPr>
        <p:spPr>
          <a:xfrm>
            <a:off x="267875" y="8964100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52" name="Google Shape;152;p14"/>
          <p:cNvSpPr txBox="1">
            <a:spLocks noGrp="1"/>
          </p:cNvSpPr>
          <p:nvPr>
            <p:ph type="ctrTitle"/>
          </p:nvPr>
        </p:nvSpPr>
        <p:spPr>
          <a:xfrm>
            <a:off x="1393775" y="8964100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53" name="Google Shape;153;p14"/>
          <p:cNvSpPr txBox="1">
            <a:spLocks noGrp="1"/>
          </p:cNvSpPr>
          <p:nvPr>
            <p:ph type="ctrTitle"/>
          </p:nvPr>
        </p:nvSpPr>
        <p:spPr>
          <a:xfrm>
            <a:off x="2504600" y="8964100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54" name="Google Shape;154;p14"/>
          <p:cNvSpPr txBox="1">
            <a:spLocks noGrp="1"/>
          </p:cNvSpPr>
          <p:nvPr>
            <p:ph type="ctrTitle"/>
          </p:nvPr>
        </p:nvSpPr>
        <p:spPr>
          <a:xfrm>
            <a:off x="4034000" y="5135525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Facilities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55" name="Google Shape;155;p14"/>
          <p:cNvGraphicFramePr/>
          <p:nvPr/>
        </p:nvGraphicFramePr>
        <p:xfrm>
          <a:off x="4111725" y="5490900"/>
          <a:ext cx="3327000" cy="88403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6" name="Google Shape;156;p14"/>
          <p:cNvSpPr txBox="1">
            <a:spLocks noGrp="1"/>
          </p:cNvSpPr>
          <p:nvPr>
            <p:ph type="ctrTitle"/>
          </p:nvPr>
        </p:nvSpPr>
        <p:spPr>
          <a:xfrm>
            <a:off x="4034000" y="5328750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57" name="Google Shape;157;p14"/>
          <p:cNvSpPr txBox="1">
            <a:spLocks noGrp="1"/>
          </p:cNvSpPr>
          <p:nvPr>
            <p:ph type="ctrTitle"/>
          </p:nvPr>
        </p:nvSpPr>
        <p:spPr>
          <a:xfrm>
            <a:off x="5159900" y="5328750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58" name="Google Shape;158;p14"/>
          <p:cNvSpPr txBox="1">
            <a:spLocks noGrp="1"/>
          </p:cNvSpPr>
          <p:nvPr>
            <p:ph type="ctrTitle"/>
          </p:nvPr>
        </p:nvSpPr>
        <p:spPr>
          <a:xfrm>
            <a:off x="6270725" y="5328750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59" name="Google Shape;159;p14"/>
          <p:cNvSpPr txBox="1">
            <a:spLocks noGrp="1"/>
          </p:cNvSpPr>
          <p:nvPr>
            <p:ph type="ctrTitle"/>
          </p:nvPr>
        </p:nvSpPr>
        <p:spPr>
          <a:xfrm>
            <a:off x="4034000" y="6545475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Other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60" name="Google Shape;160;p14"/>
          <p:cNvGraphicFramePr/>
          <p:nvPr/>
        </p:nvGraphicFramePr>
        <p:xfrm>
          <a:off x="4111725" y="6900850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1" name="Google Shape;161;p14"/>
          <p:cNvSpPr txBox="1">
            <a:spLocks noGrp="1"/>
          </p:cNvSpPr>
          <p:nvPr>
            <p:ph type="ctrTitle"/>
          </p:nvPr>
        </p:nvSpPr>
        <p:spPr>
          <a:xfrm>
            <a:off x="4034000" y="6738700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62" name="Google Shape;162;p14"/>
          <p:cNvSpPr txBox="1">
            <a:spLocks noGrp="1"/>
          </p:cNvSpPr>
          <p:nvPr>
            <p:ph type="ctrTitle"/>
          </p:nvPr>
        </p:nvSpPr>
        <p:spPr>
          <a:xfrm>
            <a:off x="5159900" y="6738700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63" name="Google Shape;163;p14"/>
          <p:cNvSpPr txBox="1">
            <a:spLocks noGrp="1"/>
          </p:cNvSpPr>
          <p:nvPr>
            <p:ph type="ctrTitle"/>
          </p:nvPr>
        </p:nvSpPr>
        <p:spPr>
          <a:xfrm>
            <a:off x="6270725" y="6738700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64" name="Google Shape;164;p14"/>
          <p:cNvSpPr txBox="1">
            <a:spLocks noGrp="1"/>
          </p:cNvSpPr>
          <p:nvPr>
            <p:ph type="ctrTitle"/>
          </p:nvPr>
        </p:nvSpPr>
        <p:spPr>
          <a:xfrm>
            <a:off x="4034000" y="7658175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Other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65" name="Google Shape;165;p14"/>
          <p:cNvGraphicFramePr/>
          <p:nvPr/>
        </p:nvGraphicFramePr>
        <p:xfrm>
          <a:off x="4111725" y="8013550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6" name="Google Shape;166;p14"/>
          <p:cNvSpPr txBox="1">
            <a:spLocks noGrp="1"/>
          </p:cNvSpPr>
          <p:nvPr>
            <p:ph type="ctrTitle"/>
          </p:nvPr>
        </p:nvSpPr>
        <p:spPr>
          <a:xfrm>
            <a:off x="4034000" y="7851400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67" name="Google Shape;167;p14"/>
          <p:cNvSpPr txBox="1">
            <a:spLocks noGrp="1"/>
          </p:cNvSpPr>
          <p:nvPr>
            <p:ph type="ctrTitle"/>
          </p:nvPr>
        </p:nvSpPr>
        <p:spPr>
          <a:xfrm>
            <a:off x="5159900" y="7851400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68" name="Google Shape;168;p14"/>
          <p:cNvSpPr txBox="1">
            <a:spLocks noGrp="1"/>
          </p:cNvSpPr>
          <p:nvPr>
            <p:ph type="ctrTitle"/>
          </p:nvPr>
        </p:nvSpPr>
        <p:spPr>
          <a:xfrm>
            <a:off x="6270725" y="7851400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69" name="Google Shape;169;p14"/>
          <p:cNvSpPr txBox="1">
            <a:spLocks noGrp="1"/>
          </p:cNvSpPr>
          <p:nvPr>
            <p:ph type="ctrTitle"/>
          </p:nvPr>
        </p:nvSpPr>
        <p:spPr>
          <a:xfrm>
            <a:off x="4034000" y="8770875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Other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70" name="Google Shape;170;p14"/>
          <p:cNvGraphicFramePr/>
          <p:nvPr/>
        </p:nvGraphicFramePr>
        <p:xfrm>
          <a:off x="4111725" y="9126250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1" name="Google Shape;171;p14"/>
          <p:cNvSpPr txBox="1">
            <a:spLocks noGrp="1"/>
          </p:cNvSpPr>
          <p:nvPr>
            <p:ph type="ctrTitle"/>
          </p:nvPr>
        </p:nvSpPr>
        <p:spPr>
          <a:xfrm>
            <a:off x="4034000" y="8964100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72" name="Google Shape;172;p14"/>
          <p:cNvSpPr txBox="1">
            <a:spLocks noGrp="1"/>
          </p:cNvSpPr>
          <p:nvPr>
            <p:ph type="ctrTitle"/>
          </p:nvPr>
        </p:nvSpPr>
        <p:spPr>
          <a:xfrm>
            <a:off x="5159900" y="8964100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73" name="Google Shape;173;p14"/>
          <p:cNvSpPr txBox="1">
            <a:spLocks noGrp="1"/>
          </p:cNvSpPr>
          <p:nvPr>
            <p:ph type="ctrTitle"/>
          </p:nvPr>
        </p:nvSpPr>
        <p:spPr>
          <a:xfrm>
            <a:off x="6270725" y="8964100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74" name="Google Shape;174;p14"/>
          <p:cNvSpPr txBox="1">
            <a:spLocks noGrp="1"/>
          </p:cNvSpPr>
          <p:nvPr>
            <p:ph type="ctrTitle"/>
          </p:nvPr>
        </p:nvSpPr>
        <p:spPr>
          <a:xfrm>
            <a:off x="128825" y="9720250"/>
            <a:ext cx="2625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IBM Plex Sans Medium"/>
                <a:ea typeface="IBM Plex Sans Medium"/>
                <a:cs typeface="IBM Plex Sans Medium"/>
                <a:sym typeface="IBM Plex Sans Medium"/>
              </a:rPr>
              <a:t>2</a:t>
            </a:r>
            <a:endParaRPr sz="1200">
              <a:solidFill>
                <a:srgbClr val="CCCCCC"/>
              </a:solidFill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75" name="Google Shape;175;p14"/>
          <p:cNvSpPr txBox="1">
            <a:spLocks noGrp="1"/>
          </p:cNvSpPr>
          <p:nvPr>
            <p:ph type="ctrTitle"/>
          </p:nvPr>
        </p:nvSpPr>
        <p:spPr>
          <a:xfrm>
            <a:off x="7381050" y="9720250"/>
            <a:ext cx="2625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CCCCCC"/>
                </a:solidFill>
                <a:latin typeface="IBM Plex Sans Medium"/>
                <a:ea typeface="IBM Plex Sans Medium"/>
                <a:cs typeface="IBM Plex Sans Medium"/>
                <a:sym typeface="IBM Plex Sans Medium"/>
              </a:rPr>
              <a:t>3</a:t>
            </a:r>
            <a:endParaRPr sz="1200" dirty="0">
              <a:solidFill>
                <a:srgbClr val="CCCCCC"/>
              </a:solidFill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"/>
          <p:cNvSpPr txBox="1">
            <a:spLocks noGrp="1"/>
          </p:cNvSpPr>
          <p:nvPr>
            <p:ph type="ctrTitle"/>
          </p:nvPr>
        </p:nvSpPr>
        <p:spPr>
          <a:xfrm>
            <a:off x="480650" y="806675"/>
            <a:ext cx="2914800" cy="8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A few sentences about this contact list, how and when to use it, confidentiality, etc., or any other contacts to be listed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81" name="Google Shape;181;p15"/>
          <p:cNvSpPr txBox="1">
            <a:spLocks noGrp="1"/>
          </p:cNvSpPr>
          <p:nvPr>
            <p:ph type="ctrTitle"/>
          </p:nvPr>
        </p:nvSpPr>
        <p:spPr>
          <a:xfrm>
            <a:off x="4603924" y="219925"/>
            <a:ext cx="15975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IBM Plex Sans"/>
                <a:ea typeface="IBM Plex Sans"/>
                <a:cs typeface="IBM Plex Sans"/>
                <a:sym typeface="IBM Plex Sans"/>
              </a:rPr>
              <a:t>Contact List</a:t>
            </a:r>
            <a:endParaRPr sz="1800"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82" name="Google Shape;182;p15"/>
          <p:cNvSpPr txBox="1">
            <a:spLocks noGrp="1"/>
          </p:cNvSpPr>
          <p:nvPr>
            <p:ph type="ctrTitle"/>
          </p:nvPr>
        </p:nvSpPr>
        <p:spPr>
          <a:xfrm>
            <a:off x="4022650" y="1706063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Other Law Enforcement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83" name="Google Shape;183;p15"/>
          <p:cNvGraphicFramePr/>
          <p:nvPr/>
        </p:nvGraphicFramePr>
        <p:xfrm>
          <a:off x="4100375" y="2068813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4" name="Google Shape;184;p15"/>
          <p:cNvSpPr txBox="1">
            <a:spLocks noGrp="1"/>
          </p:cNvSpPr>
          <p:nvPr>
            <p:ph type="ctrTitle"/>
          </p:nvPr>
        </p:nvSpPr>
        <p:spPr>
          <a:xfrm>
            <a:off x="4022650" y="1906663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85" name="Google Shape;185;p15"/>
          <p:cNvSpPr txBox="1">
            <a:spLocks noGrp="1"/>
          </p:cNvSpPr>
          <p:nvPr>
            <p:ph type="ctrTitle"/>
          </p:nvPr>
        </p:nvSpPr>
        <p:spPr>
          <a:xfrm>
            <a:off x="5148550" y="1906663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86" name="Google Shape;186;p15"/>
          <p:cNvSpPr txBox="1">
            <a:spLocks noGrp="1"/>
          </p:cNvSpPr>
          <p:nvPr>
            <p:ph type="ctrTitle"/>
          </p:nvPr>
        </p:nvSpPr>
        <p:spPr>
          <a:xfrm>
            <a:off x="6259375" y="1906663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87" name="Google Shape;187;p15"/>
          <p:cNvSpPr txBox="1">
            <a:spLocks noGrp="1"/>
          </p:cNvSpPr>
          <p:nvPr>
            <p:ph type="ctrTitle"/>
          </p:nvPr>
        </p:nvSpPr>
        <p:spPr>
          <a:xfrm>
            <a:off x="4022650" y="2742575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Fire Department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88" name="Google Shape;188;p15"/>
          <p:cNvGraphicFramePr/>
          <p:nvPr/>
        </p:nvGraphicFramePr>
        <p:xfrm>
          <a:off x="4100375" y="3105325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4022650" y="2943175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90" name="Google Shape;190;p15"/>
          <p:cNvSpPr txBox="1">
            <a:spLocks noGrp="1"/>
          </p:cNvSpPr>
          <p:nvPr>
            <p:ph type="ctrTitle"/>
          </p:nvPr>
        </p:nvSpPr>
        <p:spPr>
          <a:xfrm>
            <a:off x="5148550" y="2943175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ctrTitle"/>
          </p:nvPr>
        </p:nvSpPr>
        <p:spPr>
          <a:xfrm>
            <a:off x="6259375" y="2943175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92" name="Google Shape;192;p15"/>
          <p:cNvSpPr txBox="1">
            <a:spLocks noGrp="1"/>
          </p:cNvSpPr>
          <p:nvPr>
            <p:ph type="ctrTitle"/>
          </p:nvPr>
        </p:nvSpPr>
        <p:spPr>
          <a:xfrm>
            <a:off x="4022650" y="3779075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Hospital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193" name="Google Shape;193;p15"/>
          <p:cNvGraphicFramePr/>
          <p:nvPr/>
        </p:nvGraphicFramePr>
        <p:xfrm>
          <a:off x="4100375" y="4141825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4" name="Google Shape;194;p15"/>
          <p:cNvSpPr txBox="1">
            <a:spLocks noGrp="1"/>
          </p:cNvSpPr>
          <p:nvPr>
            <p:ph type="ctrTitle"/>
          </p:nvPr>
        </p:nvSpPr>
        <p:spPr>
          <a:xfrm>
            <a:off x="4022650" y="3979675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95" name="Google Shape;195;p15"/>
          <p:cNvSpPr txBox="1">
            <a:spLocks noGrp="1"/>
          </p:cNvSpPr>
          <p:nvPr>
            <p:ph type="ctrTitle"/>
          </p:nvPr>
        </p:nvSpPr>
        <p:spPr>
          <a:xfrm>
            <a:off x="5148550" y="3979675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196" name="Google Shape;196;p15"/>
          <p:cNvSpPr txBox="1">
            <a:spLocks noGrp="1"/>
          </p:cNvSpPr>
          <p:nvPr>
            <p:ph type="ctrTitle"/>
          </p:nvPr>
        </p:nvSpPr>
        <p:spPr>
          <a:xfrm>
            <a:off x="6259375" y="3979675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cxnSp>
        <p:nvCxnSpPr>
          <p:cNvPr id="197" name="Google Shape;197;p15"/>
          <p:cNvCxnSpPr/>
          <p:nvPr/>
        </p:nvCxnSpPr>
        <p:spPr>
          <a:xfrm>
            <a:off x="3886675" y="-95250"/>
            <a:ext cx="0" cy="1050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8" name="Google Shape;198;p15"/>
          <p:cNvCxnSpPr/>
          <p:nvPr/>
        </p:nvCxnSpPr>
        <p:spPr>
          <a:xfrm>
            <a:off x="-242550" y="5029200"/>
            <a:ext cx="8257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9" name="Google Shape;199;p15"/>
          <p:cNvSpPr txBox="1">
            <a:spLocks noGrp="1"/>
          </p:cNvSpPr>
          <p:nvPr>
            <p:ph type="ctrTitle"/>
          </p:nvPr>
        </p:nvSpPr>
        <p:spPr>
          <a:xfrm>
            <a:off x="117475" y="4735825"/>
            <a:ext cx="2625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IBM Plex Sans Medium"/>
                <a:ea typeface="IBM Plex Sans Medium"/>
                <a:cs typeface="IBM Plex Sans Medium"/>
                <a:sym typeface="IBM Plex Sans Medium"/>
              </a:rPr>
              <a:t>4</a:t>
            </a:r>
            <a:endParaRPr sz="1200">
              <a:solidFill>
                <a:srgbClr val="CCCCCC"/>
              </a:solidFill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00" name="Google Shape;200;p15"/>
          <p:cNvSpPr txBox="1">
            <a:spLocks noGrp="1"/>
          </p:cNvSpPr>
          <p:nvPr>
            <p:ph type="ctrTitle"/>
          </p:nvPr>
        </p:nvSpPr>
        <p:spPr>
          <a:xfrm>
            <a:off x="7369700" y="4735825"/>
            <a:ext cx="2625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CCCCCC"/>
                </a:solidFill>
                <a:latin typeface="IBM Plex Sans Medium"/>
                <a:ea typeface="IBM Plex Sans Medium"/>
                <a:cs typeface="IBM Plex Sans Medium"/>
                <a:sym typeface="IBM Plex Sans Medium"/>
              </a:rPr>
              <a:t>1</a:t>
            </a:r>
            <a:endParaRPr sz="1200" dirty="0">
              <a:solidFill>
                <a:srgbClr val="CCCCCC"/>
              </a:solidFill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01" name="Google Shape;201;p15"/>
          <p:cNvSpPr txBox="1">
            <a:spLocks noGrp="1"/>
          </p:cNvSpPr>
          <p:nvPr>
            <p:ph type="ctrTitle"/>
          </p:nvPr>
        </p:nvSpPr>
        <p:spPr>
          <a:xfrm>
            <a:off x="4022650" y="660538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Local Law Enforcement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202" name="Google Shape;202;p15"/>
          <p:cNvGraphicFramePr/>
          <p:nvPr/>
        </p:nvGraphicFramePr>
        <p:xfrm>
          <a:off x="4100375" y="1023288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3" name="Google Shape;203;p15"/>
          <p:cNvSpPr txBox="1">
            <a:spLocks noGrp="1"/>
          </p:cNvSpPr>
          <p:nvPr>
            <p:ph type="ctrTitle"/>
          </p:nvPr>
        </p:nvSpPr>
        <p:spPr>
          <a:xfrm>
            <a:off x="4022650" y="861138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04" name="Google Shape;204;p15"/>
          <p:cNvSpPr txBox="1">
            <a:spLocks noGrp="1"/>
          </p:cNvSpPr>
          <p:nvPr>
            <p:ph type="ctrTitle"/>
          </p:nvPr>
        </p:nvSpPr>
        <p:spPr>
          <a:xfrm>
            <a:off x="5148550" y="861138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05" name="Google Shape;205;p15"/>
          <p:cNvSpPr txBox="1">
            <a:spLocks noGrp="1"/>
          </p:cNvSpPr>
          <p:nvPr>
            <p:ph type="ctrTitle"/>
          </p:nvPr>
        </p:nvSpPr>
        <p:spPr>
          <a:xfrm>
            <a:off x="6259375" y="861138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09" name="Google Shape;209;p15"/>
          <p:cNvSpPr txBox="1">
            <a:spLocks noGrp="1"/>
          </p:cNvSpPr>
          <p:nvPr>
            <p:ph type="ctrTitle"/>
          </p:nvPr>
        </p:nvSpPr>
        <p:spPr>
          <a:xfrm>
            <a:off x="480650" y="5793300"/>
            <a:ext cx="2914800" cy="8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A few sentences about this contact list, how and when to use it, confidentiality, etc., or any other contacts to be listed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10" name="Google Shape;210;p15"/>
          <p:cNvSpPr txBox="1">
            <a:spLocks noGrp="1"/>
          </p:cNvSpPr>
          <p:nvPr>
            <p:ph type="ctrTitle"/>
          </p:nvPr>
        </p:nvSpPr>
        <p:spPr>
          <a:xfrm>
            <a:off x="4603924" y="5206550"/>
            <a:ext cx="15975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IBM Plex Sans"/>
                <a:ea typeface="IBM Plex Sans"/>
                <a:cs typeface="IBM Plex Sans"/>
                <a:sym typeface="IBM Plex Sans"/>
              </a:rPr>
              <a:t>Contact List</a:t>
            </a:r>
            <a:endParaRPr sz="1800"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11" name="Google Shape;211;p15"/>
          <p:cNvSpPr txBox="1">
            <a:spLocks noGrp="1"/>
          </p:cNvSpPr>
          <p:nvPr>
            <p:ph type="ctrTitle"/>
          </p:nvPr>
        </p:nvSpPr>
        <p:spPr>
          <a:xfrm>
            <a:off x="4022650" y="6692688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Other Law Enforcement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212" name="Google Shape;212;p15"/>
          <p:cNvGraphicFramePr/>
          <p:nvPr/>
        </p:nvGraphicFramePr>
        <p:xfrm>
          <a:off x="4100375" y="7055438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3" name="Google Shape;213;p15"/>
          <p:cNvSpPr txBox="1">
            <a:spLocks noGrp="1"/>
          </p:cNvSpPr>
          <p:nvPr>
            <p:ph type="ctrTitle"/>
          </p:nvPr>
        </p:nvSpPr>
        <p:spPr>
          <a:xfrm>
            <a:off x="4022650" y="6893288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14" name="Google Shape;214;p15"/>
          <p:cNvSpPr txBox="1">
            <a:spLocks noGrp="1"/>
          </p:cNvSpPr>
          <p:nvPr>
            <p:ph type="ctrTitle"/>
          </p:nvPr>
        </p:nvSpPr>
        <p:spPr>
          <a:xfrm>
            <a:off x="5148550" y="6893288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15" name="Google Shape;215;p15"/>
          <p:cNvSpPr txBox="1">
            <a:spLocks noGrp="1"/>
          </p:cNvSpPr>
          <p:nvPr>
            <p:ph type="ctrTitle"/>
          </p:nvPr>
        </p:nvSpPr>
        <p:spPr>
          <a:xfrm>
            <a:off x="6259375" y="6893288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16" name="Google Shape;216;p15"/>
          <p:cNvSpPr txBox="1">
            <a:spLocks noGrp="1"/>
          </p:cNvSpPr>
          <p:nvPr>
            <p:ph type="ctrTitle"/>
          </p:nvPr>
        </p:nvSpPr>
        <p:spPr>
          <a:xfrm>
            <a:off x="4022650" y="7729200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Fire Department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217" name="Google Shape;217;p15"/>
          <p:cNvGraphicFramePr/>
          <p:nvPr/>
        </p:nvGraphicFramePr>
        <p:xfrm>
          <a:off x="4100375" y="8091950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8" name="Google Shape;218;p15"/>
          <p:cNvSpPr txBox="1">
            <a:spLocks noGrp="1"/>
          </p:cNvSpPr>
          <p:nvPr>
            <p:ph type="ctrTitle"/>
          </p:nvPr>
        </p:nvSpPr>
        <p:spPr>
          <a:xfrm>
            <a:off x="4022650" y="7929800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19" name="Google Shape;219;p15"/>
          <p:cNvSpPr txBox="1">
            <a:spLocks noGrp="1"/>
          </p:cNvSpPr>
          <p:nvPr>
            <p:ph type="ctrTitle"/>
          </p:nvPr>
        </p:nvSpPr>
        <p:spPr>
          <a:xfrm>
            <a:off x="5148550" y="7929800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20" name="Google Shape;220;p15"/>
          <p:cNvSpPr txBox="1">
            <a:spLocks noGrp="1"/>
          </p:cNvSpPr>
          <p:nvPr>
            <p:ph type="ctrTitle"/>
          </p:nvPr>
        </p:nvSpPr>
        <p:spPr>
          <a:xfrm>
            <a:off x="6259375" y="7929800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21" name="Google Shape;221;p15"/>
          <p:cNvSpPr txBox="1">
            <a:spLocks noGrp="1"/>
          </p:cNvSpPr>
          <p:nvPr>
            <p:ph type="ctrTitle"/>
          </p:nvPr>
        </p:nvSpPr>
        <p:spPr>
          <a:xfrm>
            <a:off x="4022650" y="8765700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Hospital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222" name="Google Shape;222;p15"/>
          <p:cNvGraphicFramePr/>
          <p:nvPr/>
        </p:nvGraphicFramePr>
        <p:xfrm>
          <a:off x="4100375" y="9128450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3" name="Google Shape;223;p15"/>
          <p:cNvSpPr txBox="1">
            <a:spLocks noGrp="1"/>
          </p:cNvSpPr>
          <p:nvPr>
            <p:ph type="ctrTitle"/>
          </p:nvPr>
        </p:nvSpPr>
        <p:spPr>
          <a:xfrm>
            <a:off x="4022650" y="8966300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24" name="Google Shape;224;p15"/>
          <p:cNvSpPr txBox="1">
            <a:spLocks noGrp="1"/>
          </p:cNvSpPr>
          <p:nvPr>
            <p:ph type="ctrTitle"/>
          </p:nvPr>
        </p:nvSpPr>
        <p:spPr>
          <a:xfrm>
            <a:off x="5148550" y="8966300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25" name="Google Shape;225;p15"/>
          <p:cNvSpPr txBox="1">
            <a:spLocks noGrp="1"/>
          </p:cNvSpPr>
          <p:nvPr>
            <p:ph type="ctrTitle"/>
          </p:nvPr>
        </p:nvSpPr>
        <p:spPr>
          <a:xfrm>
            <a:off x="6259375" y="8966300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26" name="Google Shape;226;p15"/>
          <p:cNvSpPr txBox="1">
            <a:spLocks noGrp="1"/>
          </p:cNvSpPr>
          <p:nvPr>
            <p:ph type="ctrTitle"/>
          </p:nvPr>
        </p:nvSpPr>
        <p:spPr>
          <a:xfrm>
            <a:off x="117475" y="9722450"/>
            <a:ext cx="2625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CCCCCC"/>
                </a:solidFill>
                <a:latin typeface="IBM Plex Sans Medium"/>
                <a:ea typeface="IBM Plex Sans Medium"/>
                <a:cs typeface="IBM Plex Sans Medium"/>
                <a:sym typeface="IBM Plex Sans Medium"/>
              </a:rPr>
              <a:t>4</a:t>
            </a:r>
            <a:endParaRPr sz="1200">
              <a:solidFill>
                <a:srgbClr val="CCCCCC"/>
              </a:solidFill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27" name="Google Shape;227;p15"/>
          <p:cNvSpPr txBox="1">
            <a:spLocks noGrp="1"/>
          </p:cNvSpPr>
          <p:nvPr>
            <p:ph type="ctrTitle"/>
          </p:nvPr>
        </p:nvSpPr>
        <p:spPr>
          <a:xfrm>
            <a:off x="7369700" y="9722450"/>
            <a:ext cx="2625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CCCCCC"/>
                </a:solidFill>
                <a:latin typeface="IBM Plex Sans Medium"/>
                <a:ea typeface="IBM Plex Sans Medium"/>
                <a:cs typeface="IBM Plex Sans Medium"/>
                <a:sym typeface="IBM Plex Sans Medium"/>
              </a:rPr>
              <a:t>1</a:t>
            </a:r>
            <a:endParaRPr sz="1200" dirty="0">
              <a:solidFill>
                <a:srgbClr val="CCCCCC"/>
              </a:solidFill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28" name="Google Shape;228;p15"/>
          <p:cNvSpPr txBox="1">
            <a:spLocks noGrp="1"/>
          </p:cNvSpPr>
          <p:nvPr>
            <p:ph type="ctrTitle"/>
          </p:nvPr>
        </p:nvSpPr>
        <p:spPr>
          <a:xfrm>
            <a:off x="4022650" y="5647163"/>
            <a:ext cx="2914800" cy="2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IBM Plex Sans Medium"/>
                <a:ea typeface="IBM Plex Sans Medium"/>
                <a:cs typeface="IBM Plex Sans Medium"/>
                <a:sym typeface="IBM Plex Sans Medium"/>
              </a:rPr>
              <a:t>Local Law Enforcement</a:t>
            </a:r>
            <a:endParaRPr sz="12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aphicFrame>
        <p:nvGraphicFramePr>
          <p:cNvPr id="229" name="Google Shape;229;p15"/>
          <p:cNvGraphicFramePr/>
          <p:nvPr/>
        </p:nvGraphicFramePr>
        <p:xfrm>
          <a:off x="4100375" y="6009913"/>
          <a:ext cx="3327000" cy="586780"/>
        </p:xfrm>
        <a:graphic>
          <a:graphicData uri="http://schemas.openxmlformats.org/drawingml/2006/table">
            <a:tbl>
              <a:tblPr>
                <a:noFill/>
                <a:tableStyleId>{E1BDD22C-08A1-4661-A5D5-933D712F9640}</a:tableStyleId>
              </a:tblPr>
              <a:tblGrid>
                <a:gridCol w="11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0" name="Google Shape;230;p15"/>
          <p:cNvSpPr txBox="1">
            <a:spLocks noGrp="1"/>
          </p:cNvSpPr>
          <p:nvPr>
            <p:ph type="ctrTitle"/>
          </p:nvPr>
        </p:nvSpPr>
        <p:spPr>
          <a:xfrm>
            <a:off x="4022650" y="5847763"/>
            <a:ext cx="6156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Name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31" name="Google Shape;231;p15"/>
          <p:cNvSpPr txBox="1">
            <a:spLocks noGrp="1"/>
          </p:cNvSpPr>
          <p:nvPr>
            <p:ph type="ctrTitle"/>
          </p:nvPr>
        </p:nvSpPr>
        <p:spPr>
          <a:xfrm>
            <a:off x="5148550" y="5847763"/>
            <a:ext cx="10377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Title/Organization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32" name="Google Shape;232;p15"/>
          <p:cNvSpPr txBox="1">
            <a:spLocks noGrp="1"/>
          </p:cNvSpPr>
          <p:nvPr>
            <p:ph type="ctrTitle"/>
          </p:nvPr>
        </p:nvSpPr>
        <p:spPr>
          <a:xfrm>
            <a:off x="6259375" y="5847763"/>
            <a:ext cx="927300" cy="1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IBM Plex Sans Medium"/>
                <a:ea typeface="IBM Plex Sans Medium"/>
                <a:cs typeface="IBM Plex Sans Medium"/>
                <a:sym typeface="IBM Plex Sans Medium"/>
              </a:rPr>
              <a:t>Phone Number</a:t>
            </a:r>
            <a:endParaRPr sz="800"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sp>
        <p:nvSpPr>
          <p:cNvPr id="234" name="Google Shape;234;p15"/>
          <p:cNvSpPr/>
          <p:nvPr/>
        </p:nvSpPr>
        <p:spPr>
          <a:xfrm>
            <a:off x="4111050" y="5182400"/>
            <a:ext cx="262500" cy="262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400" b="1" dirty="0">
                <a:latin typeface="IBM Plex Sans"/>
                <a:ea typeface="IBM Plex Sans"/>
                <a:cs typeface="IBM Plex Sans"/>
                <a:sym typeface="IBM Plex Sans"/>
              </a:rPr>
              <a:t>Hole Punch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 dirty="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32C14A-42AA-20EB-62ED-6AF273EBB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6801" y="136989"/>
            <a:ext cx="927298" cy="539883"/>
          </a:xfrm>
          <a:prstGeom prst="rect">
            <a:avLst/>
          </a:prstGeom>
          <a:ln w="0"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220978-6C65-3D64-B145-B18405377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6801" y="5169647"/>
            <a:ext cx="927298" cy="539883"/>
          </a:xfrm>
          <a:prstGeom prst="rect">
            <a:avLst/>
          </a:prstGeom>
          <a:ln w="0">
            <a:noFill/>
          </a:ln>
        </p:spPr>
      </p:pic>
      <p:sp>
        <p:nvSpPr>
          <p:cNvPr id="6" name="Google Shape;234;p15">
            <a:extLst>
              <a:ext uri="{FF2B5EF4-FFF2-40B4-BE49-F238E27FC236}">
                <a16:creationId xmlns:a16="http://schemas.microsoft.com/office/drawing/2014/main" id="{AB6A76F7-68F2-9498-E748-C3E41857373F}"/>
              </a:ext>
            </a:extLst>
          </p:cNvPr>
          <p:cNvSpPr/>
          <p:nvPr/>
        </p:nvSpPr>
        <p:spPr>
          <a:xfrm>
            <a:off x="4108859" y="195453"/>
            <a:ext cx="262500" cy="262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400" b="1" dirty="0">
                <a:latin typeface="IBM Plex Sans"/>
                <a:ea typeface="IBM Plex Sans"/>
                <a:cs typeface="IBM Plex Sans"/>
                <a:sym typeface="IBM Plex Sans"/>
              </a:rPr>
              <a:t>Hole Punch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" dirty="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370</Words>
  <Application>Microsoft Macintosh PowerPoint</Application>
  <PresentationFormat>Custom</PresentationFormat>
  <Paragraphs>126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IBM Plex Sans Medium</vt:lpstr>
      <vt:lpstr>Arial</vt:lpstr>
      <vt:lpstr>IBM Plex Sans</vt:lpstr>
      <vt:lpstr>Simple Light</vt:lpstr>
      <vt:lpstr>Fill in the sections on pages 2 and 3 for your jurisdiction,  and replace The Elections Group logo with yours Export slides 2 and 3 as a PDF Print both pages on one sheet of paper (front and back) Cut in half horizontally</vt:lpstr>
      <vt:lpstr>Local Jurisdiction’s Election Office</vt:lpstr>
      <vt:lpstr>A few sentences about this contact list, how and when to use it, confidentiality, etc., or any other contacts to be listed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 in the sections on pages 2 and 3 for your jurisdiction,  and replace The Elections Group logo with yours Export slides 2 and 3 as a PDF Print both pages on one sheet of paper (front and back) Cut in half horizontally</dc:title>
  <cp:lastModifiedBy>Andrew Haun</cp:lastModifiedBy>
  <cp:revision>1</cp:revision>
  <dcterms:modified xsi:type="dcterms:W3CDTF">2024-04-12T16:00:13Z</dcterms:modified>
</cp:coreProperties>
</file>