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9144000" cx="9144000"/>
  <p:notesSz cx="6858000" cy="9144000"/>
  <p:embeddedFontLst>
    <p:embeddedFont>
      <p:font typeface="Comfortaa SemiBold"/>
      <p:regular r:id="rId10"/>
      <p:bold r:id="rId11"/>
    </p:embeddedFont>
    <p:embeddedFont>
      <p:font typeface="Oswald Medium"/>
      <p:regular r:id="rId12"/>
      <p:bold r:id="rId13"/>
    </p:embeddedFont>
    <p:embeddedFont>
      <p:font typeface="Comfortaa"/>
      <p:regular r:id="rId14"/>
      <p:bold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16" roundtripDataSignature="AMtx7mhBGkx8hgO9k5kioY04n1N5Bsibz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ComfortaaSemiBold-bold.fntdata"/><Relationship Id="rId10" Type="http://schemas.openxmlformats.org/officeDocument/2006/relationships/font" Target="fonts/ComfortaaSemiBold-regular.fntdata"/><Relationship Id="rId13" Type="http://schemas.openxmlformats.org/officeDocument/2006/relationships/font" Target="fonts/OswaldMedium-bold.fntdata"/><Relationship Id="rId12" Type="http://schemas.openxmlformats.org/officeDocument/2006/relationships/font" Target="fonts/OswaldMedium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Comfortaa-bold.fntdata"/><Relationship Id="rId14" Type="http://schemas.openxmlformats.org/officeDocument/2006/relationships/font" Target="fonts/Comfortaa-regular.fntdata"/><Relationship Id="rId16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:notes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:notes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" name="Google Shape;6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:notes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" name="Google Shape;6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e3fc013010_0_22:notes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" name="Google Shape;72;g1e3fc013010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1"/>
          <p:cNvSpPr txBox="1"/>
          <p:nvPr>
            <p:ph type="ctrTitle"/>
          </p:nvPr>
        </p:nvSpPr>
        <p:spPr>
          <a:xfrm>
            <a:off x="311708" y="1323689"/>
            <a:ext cx="8520600" cy="3649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51"/>
          <p:cNvSpPr txBox="1"/>
          <p:nvPr>
            <p:ph idx="1" type="subTitle"/>
          </p:nvPr>
        </p:nvSpPr>
        <p:spPr>
          <a:xfrm>
            <a:off x="311700" y="5038444"/>
            <a:ext cx="8520600" cy="14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51"/>
          <p:cNvSpPr txBox="1"/>
          <p:nvPr>
            <p:ph idx="12" type="sldNum"/>
          </p:nvPr>
        </p:nvSpPr>
        <p:spPr>
          <a:xfrm>
            <a:off x="8472458" y="8290163"/>
            <a:ext cx="5487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0"/>
          <p:cNvSpPr txBox="1"/>
          <p:nvPr>
            <p:ph hasCustomPrompt="1" type="title"/>
          </p:nvPr>
        </p:nvSpPr>
        <p:spPr>
          <a:xfrm>
            <a:off x="311700" y="1966444"/>
            <a:ext cx="8520600" cy="3490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60"/>
          <p:cNvSpPr txBox="1"/>
          <p:nvPr>
            <p:ph idx="1" type="body"/>
          </p:nvPr>
        </p:nvSpPr>
        <p:spPr>
          <a:xfrm>
            <a:off x="311700" y="5603956"/>
            <a:ext cx="8520600" cy="23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60"/>
          <p:cNvSpPr txBox="1"/>
          <p:nvPr>
            <p:ph idx="12" type="sldNum"/>
          </p:nvPr>
        </p:nvSpPr>
        <p:spPr>
          <a:xfrm>
            <a:off x="8472458" y="8290163"/>
            <a:ext cx="5487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1"/>
          <p:cNvSpPr txBox="1"/>
          <p:nvPr>
            <p:ph idx="12" type="sldNum"/>
          </p:nvPr>
        </p:nvSpPr>
        <p:spPr>
          <a:xfrm>
            <a:off x="8472458" y="8290163"/>
            <a:ext cx="5487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52"/>
          <p:cNvSpPr txBox="1"/>
          <p:nvPr>
            <p:ph type="title"/>
          </p:nvPr>
        </p:nvSpPr>
        <p:spPr>
          <a:xfrm>
            <a:off x="311700" y="3823733"/>
            <a:ext cx="8520600" cy="149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52"/>
          <p:cNvSpPr txBox="1"/>
          <p:nvPr>
            <p:ph idx="12" type="sldNum"/>
          </p:nvPr>
        </p:nvSpPr>
        <p:spPr>
          <a:xfrm>
            <a:off x="8472458" y="8290163"/>
            <a:ext cx="5487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3"/>
          <p:cNvSpPr txBox="1"/>
          <p:nvPr>
            <p:ph type="title"/>
          </p:nvPr>
        </p:nvSpPr>
        <p:spPr>
          <a:xfrm>
            <a:off x="311700" y="791156"/>
            <a:ext cx="8520600" cy="10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53"/>
          <p:cNvSpPr txBox="1"/>
          <p:nvPr>
            <p:ph idx="1" type="body"/>
          </p:nvPr>
        </p:nvSpPr>
        <p:spPr>
          <a:xfrm>
            <a:off x="311700" y="2048844"/>
            <a:ext cx="8520600" cy="60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53"/>
          <p:cNvSpPr txBox="1"/>
          <p:nvPr>
            <p:ph idx="12" type="sldNum"/>
          </p:nvPr>
        </p:nvSpPr>
        <p:spPr>
          <a:xfrm>
            <a:off x="8472458" y="8290163"/>
            <a:ext cx="5487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4"/>
          <p:cNvSpPr txBox="1"/>
          <p:nvPr>
            <p:ph type="title"/>
          </p:nvPr>
        </p:nvSpPr>
        <p:spPr>
          <a:xfrm>
            <a:off x="311700" y="791156"/>
            <a:ext cx="8520600" cy="10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4"/>
          <p:cNvSpPr txBox="1"/>
          <p:nvPr>
            <p:ph idx="1" type="body"/>
          </p:nvPr>
        </p:nvSpPr>
        <p:spPr>
          <a:xfrm>
            <a:off x="311700" y="2048844"/>
            <a:ext cx="3999900" cy="60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4"/>
          <p:cNvSpPr txBox="1"/>
          <p:nvPr>
            <p:ph idx="2" type="body"/>
          </p:nvPr>
        </p:nvSpPr>
        <p:spPr>
          <a:xfrm>
            <a:off x="4832400" y="2048844"/>
            <a:ext cx="3999900" cy="60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4"/>
          <p:cNvSpPr txBox="1"/>
          <p:nvPr>
            <p:ph idx="12" type="sldNum"/>
          </p:nvPr>
        </p:nvSpPr>
        <p:spPr>
          <a:xfrm>
            <a:off x="8472458" y="8290163"/>
            <a:ext cx="5487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5"/>
          <p:cNvSpPr txBox="1"/>
          <p:nvPr>
            <p:ph type="title"/>
          </p:nvPr>
        </p:nvSpPr>
        <p:spPr>
          <a:xfrm>
            <a:off x="311700" y="791156"/>
            <a:ext cx="8520600" cy="10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55"/>
          <p:cNvSpPr txBox="1"/>
          <p:nvPr>
            <p:ph idx="12" type="sldNum"/>
          </p:nvPr>
        </p:nvSpPr>
        <p:spPr>
          <a:xfrm>
            <a:off x="8472458" y="8290163"/>
            <a:ext cx="5487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6"/>
          <p:cNvSpPr txBox="1"/>
          <p:nvPr>
            <p:ph type="title"/>
          </p:nvPr>
        </p:nvSpPr>
        <p:spPr>
          <a:xfrm>
            <a:off x="311700" y="987733"/>
            <a:ext cx="2808000" cy="134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56"/>
          <p:cNvSpPr txBox="1"/>
          <p:nvPr>
            <p:ph idx="1" type="body"/>
          </p:nvPr>
        </p:nvSpPr>
        <p:spPr>
          <a:xfrm>
            <a:off x="311700" y="2470400"/>
            <a:ext cx="2808000" cy="56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56"/>
          <p:cNvSpPr txBox="1"/>
          <p:nvPr>
            <p:ph idx="12" type="sldNum"/>
          </p:nvPr>
        </p:nvSpPr>
        <p:spPr>
          <a:xfrm>
            <a:off x="8472458" y="8290163"/>
            <a:ext cx="5487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7"/>
          <p:cNvSpPr txBox="1"/>
          <p:nvPr>
            <p:ph type="title"/>
          </p:nvPr>
        </p:nvSpPr>
        <p:spPr>
          <a:xfrm>
            <a:off x="490250" y="800267"/>
            <a:ext cx="6367800" cy="727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57"/>
          <p:cNvSpPr txBox="1"/>
          <p:nvPr>
            <p:ph idx="12" type="sldNum"/>
          </p:nvPr>
        </p:nvSpPr>
        <p:spPr>
          <a:xfrm>
            <a:off x="8472458" y="8290163"/>
            <a:ext cx="5487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8"/>
          <p:cNvSpPr/>
          <p:nvPr/>
        </p:nvSpPr>
        <p:spPr>
          <a:xfrm>
            <a:off x="4572000" y="-222"/>
            <a:ext cx="4572000" cy="914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58"/>
          <p:cNvSpPr txBox="1"/>
          <p:nvPr>
            <p:ph type="title"/>
          </p:nvPr>
        </p:nvSpPr>
        <p:spPr>
          <a:xfrm>
            <a:off x="265500" y="2192311"/>
            <a:ext cx="4045200" cy="2635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58"/>
          <p:cNvSpPr txBox="1"/>
          <p:nvPr>
            <p:ph idx="1" type="subTitle"/>
          </p:nvPr>
        </p:nvSpPr>
        <p:spPr>
          <a:xfrm>
            <a:off x="265500" y="4983244"/>
            <a:ext cx="4045200" cy="219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58"/>
          <p:cNvSpPr txBox="1"/>
          <p:nvPr>
            <p:ph idx="2" type="body"/>
          </p:nvPr>
        </p:nvSpPr>
        <p:spPr>
          <a:xfrm>
            <a:off x="4939500" y="1287244"/>
            <a:ext cx="3837000" cy="656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58"/>
          <p:cNvSpPr txBox="1"/>
          <p:nvPr>
            <p:ph idx="12" type="sldNum"/>
          </p:nvPr>
        </p:nvSpPr>
        <p:spPr>
          <a:xfrm>
            <a:off x="8472458" y="8290163"/>
            <a:ext cx="5487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9"/>
          <p:cNvSpPr txBox="1"/>
          <p:nvPr>
            <p:ph idx="1" type="body"/>
          </p:nvPr>
        </p:nvSpPr>
        <p:spPr>
          <a:xfrm>
            <a:off x="311700" y="7521022"/>
            <a:ext cx="5998800" cy="107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59"/>
          <p:cNvSpPr txBox="1"/>
          <p:nvPr>
            <p:ph idx="12" type="sldNum"/>
          </p:nvPr>
        </p:nvSpPr>
        <p:spPr>
          <a:xfrm>
            <a:off x="8472458" y="8290163"/>
            <a:ext cx="5487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0"/>
          <p:cNvSpPr txBox="1"/>
          <p:nvPr>
            <p:ph type="title"/>
          </p:nvPr>
        </p:nvSpPr>
        <p:spPr>
          <a:xfrm>
            <a:off x="311700" y="791156"/>
            <a:ext cx="8520600" cy="10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50"/>
          <p:cNvSpPr txBox="1"/>
          <p:nvPr>
            <p:ph idx="1" type="body"/>
          </p:nvPr>
        </p:nvSpPr>
        <p:spPr>
          <a:xfrm>
            <a:off x="311700" y="2048844"/>
            <a:ext cx="8520600" cy="60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50"/>
          <p:cNvSpPr txBox="1"/>
          <p:nvPr>
            <p:ph idx="12" type="sldNum"/>
          </p:nvPr>
        </p:nvSpPr>
        <p:spPr>
          <a:xfrm>
            <a:off x="8472458" y="8290163"/>
            <a:ext cx="5487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5" Type="http://schemas.openxmlformats.org/officeDocument/2006/relationships/image" Target="../media/image8.png"/><Relationship Id="rId6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/>
          <p:nvPr/>
        </p:nvSpPr>
        <p:spPr>
          <a:xfrm>
            <a:off x="235700" y="229650"/>
            <a:ext cx="8648400" cy="86544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0"/>
          <p:cNvSpPr txBox="1"/>
          <p:nvPr>
            <p:ph type="ctrTitle"/>
          </p:nvPr>
        </p:nvSpPr>
        <p:spPr>
          <a:xfrm>
            <a:off x="472525" y="1130296"/>
            <a:ext cx="8520600" cy="2369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5500">
                <a:solidFill>
                  <a:srgbClr val="3D85C6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BALLOTS HAVE BEEN</a:t>
            </a:r>
            <a:br>
              <a:rPr lang="en" sz="5500">
                <a:solidFill>
                  <a:srgbClr val="3D85C6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</a:br>
            <a:r>
              <a:rPr b="1" lang="en" sz="8000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MAILED!</a:t>
            </a:r>
            <a:endParaRPr b="1" sz="8000">
              <a:solidFill>
                <a:srgbClr val="3D85C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6" name="Google Shape;56;p10"/>
          <p:cNvSpPr/>
          <p:nvPr/>
        </p:nvSpPr>
        <p:spPr>
          <a:xfrm rot="-1290295">
            <a:off x="-2950165" y="3801848"/>
            <a:ext cx="15484180" cy="4541655"/>
          </a:xfrm>
          <a:prstGeom prst="flowChartInputOutput">
            <a:avLst/>
          </a:prstGeom>
          <a:solidFill>
            <a:srgbClr val="3D85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" name="Google Shape;5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42300" y="2713575"/>
            <a:ext cx="9458475" cy="6780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029950" y="-481900"/>
            <a:ext cx="10732325" cy="10162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4925" y="164950"/>
            <a:ext cx="7901951" cy="4815252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1"/>
          <p:cNvSpPr/>
          <p:nvPr/>
        </p:nvSpPr>
        <p:spPr>
          <a:xfrm>
            <a:off x="968374" y="6249275"/>
            <a:ext cx="7295056" cy="202762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5EDEFF"/>
                </a:solidFill>
                <a:latin typeface="Libre Franklin"/>
              </a:rPr>
              <a:t>Find your nearest ballot</a:t>
            </a:r>
            <a:br>
              <a:rPr b="0" i="0">
                <a:ln>
                  <a:noFill/>
                </a:ln>
                <a:solidFill>
                  <a:srgbClr val="5EDEFF"/>
                </a:solidFill>
                <a:latin typeface="Libre Franklin"/>
              </a:rPr>
            </a:br>
            <a:r>
              <a:rPr b="0" i="0">
                <a:ln>
                  <a:noFill/>
                </a:ln>
                <a:solidFill>
                  <a:srgbClr val="5EDEFF"/>
                </a:solidFill>
                <a:latin typeface="Libre Franklin"/>
              </a:rPr>
              <a:t>drop box by visiting</a:t>
            </a:r>
            <a:br>
              <a:rPr b="0" i="0">
                <a:ln>
                  <a:noFill/>
                </a:ln>
                <a:solidFill>
                  <a:srgbClr val="5EDEFF"/>
                </a:solidFill>
                <a:latin typeface="Libre Franklin"/>
              </a:rPr>
            </a:br>
            <a:r>
              <a:rPr b="0" i="0">
                <a:ln>
                  <a:noFill/>
                </a:ln>
                <a:solidFill>
                  <a:srgbClr val="5EDEFF"/>
                </a:solidFill>
                <a:latin typeface="Libre Franklin"/>
              </a:rPr>
              <a:t>&lt;website&gt;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8839200" cy="82767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g1e3fc013010_0_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4850" y="-36000"/>
            <a:ext cx="9362124" cy="9247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g1e3fc013010_0_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96150" y="2417875"/>
            <a:ext cx="8456501" cy="6145301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g1e3fc013010_0_22"/>
          <p:cNvSpPr txBox="1"/>
          <p:nvPr/>
        </p:nvSpPr>
        <p:spPr>
          <a:xfrm>
            <a:off x="2185500" y="6959300"/>
            <a:ext cx="63933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rPr b="0" i="0" lang="en" sz="7000" u="none" cap="none" strike="noStrike">
                <a:solidFill>
                  <a:srgbClr val="FFFFFF"/>
                </a:solidFill>
                <a:latin typeface="Oswald Medium"/>
                <a:ea typeface="Oswald Medium"/>
                <a:cs typeface="Oswald Medium"/>
                <a:sym typeface="Oswald Medium"/>
              </a:rPr>
              <a:t>Jane Doe</a:t>
            </a:r>
            <a:endParaRPr b="0" i="0" sz="7000" u="none" cap="none" strike="noStrike">
              <a:solidFill>
                <a:srgbClr val="FFFFFF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pic>
        <p:nvPicPr>
          <p:cNvPr id="77" name="Google Shape;77;g1e3fc013010_0_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85500" y="2680275"/>
            <a:ext cx="6393274" cy="426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g1e3fc013010_0_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2472300" y="-234269"/>
            <a:ext cx="9144001" cy="2537637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g1e3fc013010_0_22"/>
          <p:cNvSpPr txBox="1"/>
          <p:nvPr/>
        </p:nvSpPr>
        <p:spPr>
          <a:xfrm>
            <a:off x="238650" y="540900"/>
            <a:ext cx="63933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rPr b="0" i="0" lang="en" sz="7000" u="none" cap="none" strike="noStrike">
                <a:solidFill>
                  <a:srgbClr val="FFFFFF"/>
                </a:solidFill>
                <a:latin typeface="Oswald Medium"/>
                <a:ea typeface="Oswald Medium"/>
                <a:cs typeface="Oswald Medium"/>
                <a:sym typeface="Oswald Medium"/>
              </a:rPr>
              <a:t>Team Spotlight</a:t>
            </a:r>
            <a:endParaRPr b="0" i="0" sz="7000" u="none" cap="none" strike="noStrike">
              <a:solidFill>
                <a:srgbClr val="FFFFFF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80" name="Google Shape;80;g1e3fc013010_0_22"/>
          <p:cNvSpPr txBox="1"/>
          <p:nvPr/>
        </p:nvSpPr>
        <p:spPr>
          <a:xfrm>
            <a:off x="822725" y="8441400"/>
            <a:ext cx="20850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" sz="2500" u="none" cap="none" strike="noStrike">
                <a:solidFill>
                  <a:srgbClr val="073763"/>
                </a:solidFill>
                <a:latin typeface="Oswald Medium"/>
                <a:ea typeface="Oswald Medium"/>
                <a:cs typeface="Oswald Medium"/>
                <a:sym typeface="Oswald Medium"/>
              </a:rPr>
              <a:t>&lt;text&gt;</a:t>
            </a:r>
            <a:endParaRPr b="0" i="0" sz="2500" u="none" cap="none" strike="noStrike">
              <a:solidFill>
                <a:srgbClr val="073763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81" name="Google Shape;81;g1e3fc013010_0_22"/>
          <p:cNvSpPr txBox="1"/>
          <p:nvPr/>
        </p:nvSpPr>
        <p:spPr>
          <a:xfrm>
            <a:off x="5382150" y="8441400"/>
            <a:ext cx="27318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" sz="2500" u="none" cap="none" strike="noStrike">
                <a:solidFill>
                  <a:srgbClr val="073763"/>
                </a:solidFill>
                <a:latin typeface="Oswald Medium"/>
                <a:ea typeface="Oswald Medium"/>
                <a:cs typeface="Oswald Medium"/>
                <a:sym typeface="Oswald Medium"/>
              </a:rPr>
              <a:t>&lt;text&gt;</a:t>
            </a:r>
            <a:endParaRPr b="0" i="0" sz="2500" u="none" cap="none" strike="noStrike">
              <a:solidFill>
                <a:srgbClr val="073763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