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9144000" cx="9144000"/>
  <p:notesSz cx="6858000" cy="9144000"/>
  <p:embeddedFontLst>
    <p:embeddedFont>
      <p:font typeface="Oswald Medium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hdHfR5wh/wkoxcww/3+gYbjF+q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Oswal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Oswal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1"/>
          <p:cNvSpPr txBox="1"/>
          <p:nvPr>
            <p:ph idx="1" type="subTitle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5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hasCustomPrompt="1" type="title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0"/>
          <p:cNvSpPr txBox="1"/>
          <p:nvPr>
            <p:ph idx="1" type="body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1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/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52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3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3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4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4"/>
          <p:cNvSpPr txBox="1"/>
          <p:nvPr>
            <p:ph idx="1" type="body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4"/>
          <p:cNvSpPr txBox="1"/>
          <p:nvPr>
            <p:ph idx="2" type="body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5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/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56"/>
          <p:cNvSpPr txBox="1"/>
          <p:nvPr>
            <p:ph idx="1" type="body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6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/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57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8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8"/>
          <p:cNvSpPr txBox="1"/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58"/>
          <p:cNvSpPr txBox="1"/>
          <p:nvPr>
            <p:ph idx="1" type="subTitle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58"/>
          <p:cNvSpPr txBox="1"/>
          <p:nvPr>
            <p:ph idx="2" type="body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8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9"/>
          <p:cNvSpPr txBox="1"/>
          <p:nvPr>
            <p:ph idx="1" type="body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59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/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0"/>
          <p:cNvSpPr txBox="1"/>
          <p:nvPr>
            <p:ph idx="1" type="body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0"/>
          <p:cNvSpPr txBox="1"/>
          <p:nvPr>
            <p:ph idx="12" type="sldNum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/>
          <p:nvPr/>
        </p:nvSpPr>
        <p:spPr>
          <a:xfrm>
            <a:off x="-56525" y="-31400"/>
            <a:ext cx="9307200" cy="9231900"/>
          </a:xfrm>
          <a:prstGeom prst="rect">
            <a:avLst/>
          </a:prstGeom>
          <a:solidFill>
            <a:srgbClr val="1F34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6"/>
          <p:cNvSpPr/>
          <p:nvPr/>
        </p:nvSpPr>
        <p:spPr>
          <a:xfrm>
            <a:off x="4138675" y="3071025"/>
            <a:ext cx="6650700" cy="6650700"/>
          </a:xfrm>
          <a:prstGeom prst="ellipse">
            <a:avLst/>
          </a:prstGeom>
          <a:solidFill>
            <a:srgbClr val="FFB4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6"/>
          <p:cNvSpPr txBox="1"/>
          <p:nvPr/>
        </p:nvSpPr>
        <p:spPr>
          <a:xfrm>
            <a:off x="163275" y="138175"/>
            <a:ext cx="85473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Arial"/>
              <a:buNone/>
            </a:pPr>
            <a:r>
              <a:rPr b="0" i="0" lang="en" sz="85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Post-election</a:t>
            </a:r>
            <a:br>
              <a:rPr b="0" i="0" lang="en" sz="85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b="0" i="0" lang="en" sz="85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audits have been </a:t>
            </a:r>
            <a:br>
              <a:rPr b="0" i="0" lang="en" sz="85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b="0" i="0" lang="en" sz="85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completed!</a:t>
            </a:r>
            <a:endParaRPr b="0" i="0" sz="85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57" name="Google Shape;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100" y="3416425"/>
            <a:ext cx="4449401" cy="51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6"/>
          <p:cNvSpPr txBox="1"/>
          <p:nvPr/>
        </p:nvSpPr>
        <p:spPr>
          <a:xfrm>
            <a:off x="248100" y="8151725"/>
            <a:ext cx="4323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To learn more about these audits, visit</a:t>
            </a:r>
            <a:br>
              <a:rPr b="0" i="0" lang="en" sz="20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</a:br>
            <a:r>
              <a:rPr b="0" i="0" lang="en" sz="2000" u="none" cap="none" strike="noStrike">
                <a:solidFill>
                  <a:srgbClr val="FFFFFF"/>
                </a:solidFill>
                <a:latin typeface="Oswald Medium"/>
                <a:ea typeface="Oswald Medium"/>
                <a:cs typeface="Oswald Medium"/>
                <a:sym typeface="Oswald Medium"/>
              </a:rPr>
              <a:t>&lt;website&gt;</a:t>
            </a:r>
            <a:endParaRPr b="0" i="0" sz="2000" u="none" cap="none" strike="noStrike">
              <a:solidFill>
                <a:srgbClr val="FFFFFF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850" y="-42300"/>
            <a:ext cx="9359176" cy="926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25" y="5168625"/>
            <a:ext cx="91440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7"/>
          <p:cNvSpPr txBox="1"/>
          <p:nvPr/>
        </p:nvSpPr>
        <p:spPr>
          <a:xfrm>
            <a:off x="119100" y="1682325"/>
            <a:ext cx="8905800" cy="4225200"/>
          </a:xfrm>
          <a:prstGeom prst="rect">
            <a:avLst/>
          </a:prstGeom>
          <a:noFill/>
          <a:ln>
            <a:noFill/>
          </a:ln>
          <a:effectLst>
            <a:outerShdw blurRad="271463" rotWithShape="0" algn="bl" dir="2820000" dist="123825">
              <a:srgbClr val="000000">
                <a:alpha val="7059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&lt;YYYY&gt;</a:t>
            </a:r>
            <a:br>
              <a:rPr b="1" i="0" lang="en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&lt;General&gt; Election</a:t>
            </a:r>
            <a:br>
              <a:rPr b="1" i="0" lang="en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7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has been</a:t>
            </a:r>
            <a:endParaRPr b="1" i="0" sz="7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4063" y="5816700"/>
            <a:ext cx="6681323" cy="1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