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</p:sldIdLst>
  <p:sldSz cy="9144000" cx="9144000"/>
  <p:notesSz cx="6858000" cy="9144000"/>
  <p:embeddedFontLst>
    <p:embeddedFont>
      <p:font typeface="Libre Franklin SemiBold"/>
      <p:regular r:id="rId8"/>
      <p:bold r:id="rId9"/>
      <p:italic r:id="rId10"/>
      <p:boldItalic r:id="rId11"/>
    </p:embeddedFont>
    <p:embeddedFont>
      <p:font typeface="Oswald Medium"/>
      <p:regular r:id="rId12"/>
      <p:bold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14" roundtripDataSignature="AMtx7mi5+Gr6p18YjKqnnpFJJ0fIlDPyF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LibreFranklinSemiBold-boldItalic.fntdata"/><Relationship Id="rId10" Type="http://schemas.openxmlformats.org/officeDocument/2006/relationships/font" Target="fonts/LibreFranklinSemiBold-italic.fntdata"/><Relationship Id="rId13" Type="http://schemas.openxmlformats.org/officeDocument/2006/relationships/font" Target="fonts/OswaldMedium-bold.fntdata"/><Relationship Id="rId12" Type="http://schemas.openxmlformats.org/officeDocument/2006/relationships/font" Target="fonts/OswaldMedium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LibreFranklinSemiBold-bold.fntdata"/><Relationship Id="rId14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LibreFranklin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714816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e3fc013010_0_0:notes"/>
          <p:cNvSpPr/>
          <p:nvPr>
            <p:ph idx="2" type="sldImg"/>
          </p:nvPr>
        </p:nvSpPr>
        <p:spPr>
          <a:xfrm>
            <a:off x="1714816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g1e3fc01301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4:notes"/>
          <p:cNvSpPr/>
          <p:nvPr>
            <p:ph idx="2" type="sldImg"/>
          </p:nvPr>
        </p:nvSpPr>
        <p:spPr>
          <a:xfrm>
            <a:off x="1714816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" name="Google Shape;6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1"/>
          <p:cNvSpPr txBox="1"/>
          <p:nvPr>
            <p:ph type="ctrTitle"/>
          </p:nvPr>
        </p:nvSpPr>
        <p:spPr>
          <a:xfrm>
            <a:off x="311708" y="1323689"/>
            <a:ext cx="8520600" cy="3649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51"/>
          <p:cNvSpPr txBox="1"/>
          <p:nvPr>
            <p:ph idx="1" type="subTitle"/>
          </p:nvPr>
        </p:nvSpPr>
        <p:spPr>
          <a:xfrm>
            <a:off x="311700" y="5038444"/>
            <a:ext cx="8520600" cy="14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51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0"/>
          <p:cNvSpPr txBox="1"/>
          <p:nvPr>
            <p:ph hasCustomPrompt="1" type="title"/>
          </p:nvPr>
        </p:nvSpPr>
        <p:spPr>
          <a:xfrm>
            <a:off x="311700" y="1966444"/>
            <a:ext cx="8520600" cy="349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60"/>
          <p:cNvSpPr txBox="1"/>
          <p:nvPr>
            <p:ph idx="1" type="body"/>
          </p:nvPr>
        </p:nvSpPr>
        <p:spPr>
          <a:xfrm>
            <a:off x="311700" y="5603956"/>
            <a:ext cx="8520600" cy="23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60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61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52"/>
          <p:cNvSpPr txBox="1"/>
          <p:nvPr>
            <p:ph type="title"/>
          </p:nvPr>
        </p:nvSpPr>
        <p:spPr>
          <a:xfrm>
            <a:off x="311700" y="3823733"/>
            <a:ext cx="8520600" cy="149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52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3"/>
          <p:cNvSpPr txBox="1"/>
          <p:nvPr>
            <p:ph type="title"/>
          </p:nvPr>
        </p:nvSpPr>
        <p:spPr>
          <a:xfrm>
            <a:off x="311700" y="791156"/>
            <a:ext cx="8520600" cy="10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53"/>
          <p:cNvSpPr txBox="1"/>
          <p:nvPr>
            <p:ph idx="1" type="body"/>
          </p:nvPr>
        </p:nvSpPr>
        <p:spPr>
          <a:xfrm>
            <a:off x="311700" y="2048844"/>
            <a:ext cx="85206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53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4"/>
          <p:cNvSpPr txBox="1"/>
          <p:nvPr>
            <p:ph type="title"/>
          </p:nvPr>
        </p:nvSpPr>
        <p:spPr>
          <a:xfrm>
            <a:off x="311700" y="791156"/>
            <a:ext cx="8520600" cy="10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4"/>
          <p:cNvSpPr txBox="1"/>
          <p:nvPr>
            <p:ph idx="1" type="body"/>
          </p:nvPr>
        </p:nvSpPr>
        <p:spPr>
          <a:xfrm>
            <a:off x="311700" y="2048844"/>
            <a:ext cx="39999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4"/>
          <p:cNvSpPr txBox="1"/>
          <p:nvPr>
            <p:ph idx="2" type="body"/>
          </p:nvPr>
        </p:nvSpPr>
        <p:spPr>
          <a:xfrm>
            <a:off x="4832400" y="2048844"/>
            <a:ext cx="39999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4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5"/>
          <p:cNvSpPr txBox="1"/>
          <p:nvPr>
            <p:ph type="title"/>
          </p:nvPr>
        </p:nvSpPr>
        <p:spPr>
          <a:xfrm>
            <a:off x="311700" y="791156"/>
            <a:ext cx="8520600" cy="10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55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6"/>
          <p:cNvSpPr txBox="1"/>
          <p:nvPr>
            <p:ph type="title"/>
          </p:nvPr>
        </p:nvSpPr>
        <p:spPr>
          <a:xfrm>
            <a:off x="311700" y="987733"/>
            <a:ext cx="2808000" cy="134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56"/>
          <p:cNvSpPr txBox="1"/>
          <p:nvPr>
            <p:ph idx="1" type="body"/>
          </p:nvPr>
        </p:nvSpPr>
        <p:spPr>
          <a:xfrm>
            <a:off x="311700" y="2470400"/>
            <a:ext cx="2808000" cy="56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56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7"/>
          <p:cNvSpPr txBox="1"/>
          <p:nvPr>
            <p:ph type="title"/>
          </p:nvPr>
        </p:nvSpPr>
        <p:spPr>
          <a:xfrm>
            <a:off x="490250" y="800267"/>
            <a:ext cx="6367800" cy="727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57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8"/>
          <p:cNvSpPr/>
          <p:nvPr/>
        </p:nvSpPr>
        <p:spPr>
          <a:xfrm>
            <a:off x="4572000" y="-222"/>
            <a:ext cx="4572000" cy="914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58"/>
          <p:cNvSpPr txBox="1"/>
          <p:nvPr>
            <p:ph type="title"/>
          </p:nvPr>
        </p:nvSpPr>
        <p:spPr>
          <a:xfrm>
            <a:off x="265500" y="2192311"/>
            <a:ext cx="4045200" cy="263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58"/>
          <p:cNvSpPr txBox="1"/>
          <p:nvPr>
            <p:ph idx="1" type="subTitle"/>
          </p:nvPr>
        </p:nvSpPr>
        <p:spPr>
          <a:xfrm>
            <a:off x="265500" y="4983244"/>
            <a:ext cx="4045200" cy="219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58"/>
          <p:cNvSpPr txBox="1"/>
          <p:nvPr>
            <p:ph idx="2" type="body"/>
          </p:nvPr>
        </p:nvSpPr>
        <p:spPr>
          <a:xfrm>
            <a:off x="4939500" y="1287244"/>
            <a:ext cx="3837000" cy="6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58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59"/>
          <p:cNvSpPr txBox="1"/>
          <p:nvPr>
            <p:ph idx="1" type="body"/>
          </p:nvPr>
        </p:nvSpPr>
        <p:spPr>
          <a:xfrm>
            <a:off x="311700" y="7521022"/>
            <a:ext cx="5998800" cy="107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59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0"/>
          <p:cNvSpPr txBox="1"/>
          <p:nvPr>
            <p:ph type="title"/>
          </p:nvPr>
        </p:nvSpPr>
        <p:spPr>
          <a:xfrm>
            <a:off x="311700" y="791156"/>
            <a:ext cx="8520600" cy="10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50"/>
          <p:cNvSpPr txBox="1"/>
          <p:nvPr>
            <p:ph idx="1" type="body"/>
          </p:nvPr>
        </p:nvSpPr>
        <p:spPr>
          <a:xfrm>
            <a:off x="311700" y="2048844"/>
            <a:ext cx="85206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50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5.png"/><Relationship Id="rId6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g1e3fc013010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54850" y="-36000"/>
            <a:ext cx="9362124" cy="9247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g1e3fc013010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96150" y="2417875"/>
            <a:ext cx="8456501" cy="6145301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g1e3fc013010_0_0"/>
          <p:cNvSpPr txBox="1"/>
          <p:nvPr/>
        </p:nvSpPr>
        <p:spPr>
          <a:xfrm>
            <a:off x="2185500" y="6959300"/>
            <a:ext cx="63933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0"/>
              <a:buFont typeface="Arial"/>
              <a:buNone/>
            </a:pPr>
            <a:r>
              <a:rPr b="0" i="0" lang="en" sz="7000" u="none" cap="none" strike="noStrike">
                <a:solidFill>
                  <a:srgbClr val="FFFFFF"/>
                </a:solidFill>
                <a:latin typeface="Oswald Medium"/>
                <a:ea typeface="Oswald Medium"/>
                <a:cs typeface="Oswald Medium"/>
                <a:sym typeface="Oswald Medium"/>
              </a:rPr>
              <a:t>Jane Doe</a:t>
            </a:r>
            <a:endParaRPr b="0" i="0" sz="7000" u="none" cap="none" strike="noStrike">
              <a:solidFill>
                <a:srgbClr val="FFFFFF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  <p:pic>
        <p:nvPicPr>
          <p:cNvPr id="57" name="Google Shape;57;g1e3fc013010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185500" y="2680275"/>
            <a:ext cx="6393274" cy="426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g1e3fc013010_0_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-2472300" y="-234269"/>
            <a:ext cx="9144001" cy="2537637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g1e3fc013010_0_0"/>
          <p:cNvSpPr txBox="1"/>
          <p:nvPr/>
        </p:nvSpPr>
        <p:spPr>
          <a:xfrm>
            <a:off x="238650" y="540900"/>
            <a:ext cx="63933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0"/>
              <a:buFont typeface="Arial"/>
              <a:buNone/>
            </a:pPr>
            <a:r>
              <a:rPr b="0" i="0" lang="en" sz="7000" u="none" cap="none" strike="noStrike">
                <a:solidFill>
                  <a:srgbClr val="FFFFFF"/>
                </a:solidFill>
                <a:latin typeface="Oswald Medium"/>
                <a:ea typeface="Oswald Medium"/>
                <a:cs typeface="Oswald Medium"/>
                <a:sym typeface="Oswald Medium"/>
              </a:rPr>
              <a:t>Team Spotlight</a:t>
            </a:r>
            <a:endParaRPr b="0" i="0" sz="7000" u="none" cap="none" strike="noStrike">
              <a:solidFill>
                <a:srgbClr val="FFFFFF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  <p:sp>
        <p:nvSpPr>
          <p:cNvPr id="60" name="Google Shape;60;g1e3fc013010_0_0"/>
          <p:cNvSpPr txBox="1"/>
          <p:nvPr/>
        </p:nvSpPr>
        <p:spPr>
          <a:xfrm>
            <a:off x="822725" y="8441400"/>
            <a:ext cx="20850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" sz="2500" u="none" cap="none" strike="noStrike">
                <a:solidFill>
                  <a:srgbClr val="073763"/>
                </a:solidFill>
                <a:latin typeface="Oswald Medium"/>
                <a:ea typeface="Oswald Medium"/>
                <a:cs typeface="Oswald Medium"/>
                <a:sym typeface="Oswald Medium"/>
              </a:rPr>
              <a:t>&lt;text&gt;</a:t>
            </a:r>
            <a:endParaRPr b="0" i="0" sz="2500" u="none" cap="none" strike="noStrike">
              <a:solidFill>
                <a:srgbClr val="073763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  <p:sp>
        <p:nvSpPr>
          <p:cNvPr id="61" name="Google Shape;61;g1e3fc013010_0_0"/>
          <p:cNvSpPr txBox="1"/>
          <p:nvPr/>
        </p:nvSpPr>
        <p:spPr>
          <a:xfrm>
            <a:off x="5382150" y="8441400"/>
            <a:ext cx="27318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" sz="2500" u="none" cap="none" strike="noStrike">
                <a:solidFill>
                  <a:srgbClr val="073763"/>
                </a:solidFill>
                <a:latin typeface="Oswald Medium"/>
                <a:ea typeface="Oswald Medium"/>
                <a:cs typeface="Oswald Medium"/>
                <a:sym typeface="Oswald Medium"/>
              </a:rPr>
              <a:t>&lt;text&gt;</a:t>
            </a:r>
            <a:endParaRPr b="0" i="0" sz="2500" u="none" cap="none" strike="noStrike">
              <a:solidFill>
                <a:srgbClr val="073763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"/>
          <p:cNvSpPr txBox="1"/>
          <p:nvPr>
            <p:ph type="ctrTitle"/>
          </p:nvPr>
        </p:nvSpPr>
        <p:spPr>
          <a:xfrm>
            <a:off x="241550" y="765178"/>
            <a:ext cx="8520600" cy="4701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i="1" lang="en" sz="7500">
                <a:solidFill>
                  <a:srgbClr val="1C4587"/>
                </a:solidFill>
                <a:latin typeface="Libre Franklin SemiBold"/>
                <a:ea typeface="Libre Franklin SemiBold"/>
                <a:cs typeface="Libre Franklin SemiBold"/>
                <a:sym typeface="Libre Franklin SemiBold"/>
              </a:rPr>
              <a:t>Ballots have been </a:t>
            </a:r>
            <a:br>
              <a:rPr i="1" lang="en" sz="7500">
                <a:solidFill>
                  <a:srgbClr val="1C4587"/>
                </a:solidFill>
                <a:latin typeface="Libre Franklin SemiBold"/>
                <a:ea typeface="Libre Franklin SemiBold"/>
                <a:cs typeface="Libre Franklin SemiBold"/>
                <a:sym typeface="Libre Franklin SemiBold"/>
              </a:rPr>
            </a:br>
            <a:r>
              <a:rPr i="1" lang="en" sz="7500">
                <a:solidFill>
                  <a:srgbClr val="1C4587"/>
                </a:solidFill>
                <a:latin typeface="Libre Franklin SemiBold"/>
                <a:ea typeface="Libre Franklin SemiBold"/>
                <a:cs typeface="Libre Franklin SemiBold"/>
                <a:sym typeface="Libre Franklin SemiBold"/>
              </a:rPr>
              <a:t>sent to </a:t>
            </a:r>
            <a:r>
              <a:rPr i="1" lang="en" sz="7500">
                <a:solidFill>
                  <a:srgbClr val="990000"/>
                </a:solidFill>
                <a:latin typeface="Libre Franklin SemiBold"/>
                <a:ea typeface="Libre Franklin SemiBold"/>
                <a:cs typeface="Libre Franklin SemiBold"/>
                <a:sym typeface="Libre Franklin SemiBold"/>
              </a:rPr>
              <a:t>Military</a:t>
            </a:r>
            <a:r>
              <a:rPr i="1" lang="en" sz="7500">
                <a:solidFill>
                  <a:srgbClr val="1C4587"/>
                </a:solidFill>
                <a:latin typeface="Libre Franklin SemiBold"/>
                <a:ea typeface="Libre Franklin SemiBold"/>
                <a:cs typeface="Libre Franklin SemiBold"/>
                <a:sym typeface="Libre Franklin SemiBold"/>
              </a:rPr>
              <a:t> </a:t>
            </a:r>
            <a:br>
              <a:rPr i="1" lang="en" sz="7500">
                <a:solidFill>
                  <a:srgbClr val="1C4587"/>
                </a:solidFill>
                <a:latin typeface="Libre Franklin SemiBold"/>
                <a:ea typeface="Libre Franklin SemiBold"/>
                <a:cs typeface="Libre Franklin SemiBold"/>
                <a:sym typeface="Libre Franklin SemiBold"/>
              </a:rPr>
            </a:br>
            <a:r>
              <a:rPr i="1" lang="en" sz="7500">
                <a:solidFill>
                  <a:srgbClr val="1C4587"/>
                </a:solidFill>
                <a:latin typeface="Libre Franklin SemiBold"/>
                <a:ea typeface="Libre Franklin SemiBold"/>
                <a:cs typeface="Libre Franklin SemiBold"/>
                <a:sym typeface="Libre Franklin SemiBold"/>
              </a:rPr>
              <a:t>and </a:t>
            </a:r>
            <a:r>
              <a:rPr i="1" lang="en" sz="7500">
                <a:solidFill>
                  <a:srgbClr val="990000"/>
                </a:solidFill>
                <a:latin typeface="Libre Franklin SemiBold"/>
                <a:ea typeface="Libre Franklin SemiBold"/>
                <a:cs typeface="Libre Franklin SemiBold"/>
                <a:sym typeface="Libre Franklin SemiBold"/>
              </a:rPr>
              <a:t>Overseas</a:t>
            </a:r>
            <a:r>
              <a:rPr i="1" lang="en" sz="7500">
                <a:solidFill>
                  <a:srgbClr val="1C4587"/>
                </a:solidFill>
                <a:latin typeface="Libre Franklin SemiBold"/>
                <a:ea typeface="Libre Franklin SemiBold"/>
                <a:cs typeface="Libre Franklin SemiBold"/>
                <a:sym typeface="Libre Franklin SemiBold"/>
              </a:rPr>
              <a:t> </a:t>
            </a:r>
            <a:br>
              <a:rPr i="1" lang="en" sz="7500">
                <a:solidFill>
                  <a:srgbClr val="1C4587"/>
                </a:solidFill>
                <a:latin typeface="Libre Franklin SemiBold"/>
                <a:ea typeface="Libre Franklin SemiBold"/>
                <a:cs typeface="Libre Franklin SemiBold"/>
                <a:sym typeface="Libre Franklin SemiBold"/>
              </a:rPr>
            </a:br>
            <a:r>
              <a:rPr i="1" lang="en" sz="7500">
                <a:solidFill>
                  <a:srgbClr val="1C4587"/>
                </a:solidFill>
                <a:latin typeface="Libre Franklin SemiBold"/>
                <a:ea typeface="Libre Franklin SemiBold"/>
                <a:cs typeface="Libre Franklin SemiBold"/>
                <a:sym typeface="Libre Franklin SemiBold"/>
              </a:rPr>
              <a:t>Voters!</a:t>
            </a:r>
            <a:endParaRPr i="1" sz="7500">
              <a:solidFill>
                <a:srgbClr val="1C4587"/>
              </a:solidFill>
              <a:latin typeface="Libre Franklin SemiBold"/>
              <a:ea typeface="Libre Franklin SemiBold"/>
              <a:cs typeface="Libre Franklin SemiBold"/>
              <a:sym typeface="Libre Franklin SemiBold"/>
            </a:endParaRPr>
          </a:p>
        </p:txBody>
      </p:sp>
      <p:pic>
        <p:nvPicPr>
          <p:cNvPr id="67" name="Google Shape;67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16325" y="3837700"/>
            <a:ext cx="10015500" cy="7083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