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</p:sldIdLst>
  <p:sldSz cy="9144000" cx="9144000"/>
  <p:notesSz cx="6858000" cy="9144000"/>
  <p:embeddedFontLst>
    <p:embeddedFont>
      <p:font typeface="Oswald Medium"/>
      <p:regular r:id="rId9"/>
      <p:bold r:id="rId10"/>
    </p:embeddedFont>
    <p:embeddedFont>
      <p:font typeface="Nunito ExtraBold"/>
      <p:bold r:id="rId11"/>
      <p:boldItalic r:id="rId12"/>
    </p:embeddedFont>
    <p:embeddedFont>
      <p:font typeface="Oswald SemiBold"/>
      <p:regular r:id="rId13"/>
      <p:bold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5" roundtripDataSignature="AMtx7mjBCgQ3E2QttSFQpc4S83Fy0sUXQ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NunitoExtraBold-bold.fntdata"/><Relationship Id="rId10" Type="http://schemas.openxmlformats.org/officeDocument/2006/relationships/font" Target="fonts/OswaldMedium-bold.fntdata"/><Relationship Id="rId13" Type="http://schemas.openxmlformats.org/officeDocument/2006/relationships/font" Target="fonts/OswaldSemiBold-regular.fntdata"/><Relationship Id="rId12" Type="http://schemas.openxmlformats.org/officeDocument/2006/relationships/font" Target="fonts/NunitoExtraBold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OswaldMedium-regular.fntdata"/><Relationship Id="rId15" Type="http://customschemas.google.com/relationships/presentationmetadata" Target="metadata"/><Relationship Id="rId14" Type="http://schemas.openxmlformats.org/officeDocument/2006/relationships/font" Target="fonts/OswaldSemiBo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:notes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e3fc013010_0_11:notes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" name="Google Shape;63;g1e3fc01301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9:notes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" name="Google Shape;7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1"/>
          <p:cNvSpPr txBox="1"/>
          <p:nvPr>
            <p:ph type="ctrTitle"/>
          </p:nvPr>
        </p:nvSpPr>
        <p:spPr>
          <a:xfrm>
            <a:off x="311708" y="1323689"/>
            <a:ext cx="8520600" cy="3649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51"/>
          <p:cNvSpPr txBox="1"/>
          <p:nvPr>
            <p:ph idx="1" type="subTitle"/>
          </p:nvPr>
        </p:nvSpPr>
        <p:spPr>
          <a:xfrm>
            <a:off x="311700" y="5038444"/>
            <a:ext cx="8520600" cy="14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51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0"/>
          <p:cNvSpPr txBox="1"/>
          <p:nvPr>
            <p:ph hasCustomPrompt="1" type="title"/>
          </p:nvPr>
        </p:nvSpPr>
        <p:spPr>
          <a:xfrm>
            <a:off x="311700" y="1966444"/>
            <a:ext cx="8520600" cy="349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60"/>
          <p:cNvSpPr txBox="1"/>
          <p:nvPr>
            <p:ph idx="1" type="body"/>
          </p:nvPr>
        </p:nvSpPr>
        <p:spPr>
          <a:xfrm>
            <a:off x="311700" y="5603956"/>
            <a:ext cx="8520600" cy="23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60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1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2"/>
          <p:cNvSpPr txBox="1"/>
          <p:nvPr>
            <p:ph type="title"/>
          </p:nvPr>
        </p:nvSpPr>
        <p:spPr>
          <a:xfrm>
            <a:off x="311700" y="3823733"/>
            <a:ext cx="8520600" cy="149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52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3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53"/>
          <p:cNvSpPr txBox="1"/>
          <p:nvPr>
            <p:ph idx="1" type="body"/>
          </p:nvPr>
        </p:nvSpPr>
        <p:spPr>
          <a:xfrm>
            <a:off x="311700" y="2048844"/>
            <a:ext cx="85206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53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4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4"/>
          <p:cNvSpPr txBox="1"/>
          <p:nvPr>
            <p:ph idx="1" type="body"/>
          </p:nvPr>
        </p:nvSpPr>
        <p:spPr>
          <a:xfrm>
            <a:off x="311700" y="2048844"/>
            <a:ext cx="39999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4"/>
          <p:cNvSpPr txBox="1"/>
          <p:nvPr>
            <p:ph idx="2" type="body"/>
          </p:nvPr>
        </p:nvSpPr>
        <p:spPr>
          <a:xfrm>
            <a:off x="4832400" y="2048844"/>
            <a:ext cx="39999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4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5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55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6"/>
          <p:cNvSpPr txBox="1"/>
          <p:nvPr>
            <p:ph type="title"/>
          </p:nvPr>
        </p:nvSpPr>
        <p:spPr>
          <a:xfrm>
            <a:off x="311700" y="987733"/>
            <a:ext cx="2808000" cy="134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56"/>
          <p:cNvSpPr txBox="1"/>
          <p:nvPr>
            <p:ph idx="1" type="body"/>
          </p:nvPr>
        </p:nvSpPr>
        <p:spPr>
          <a:xfrm>
            <a:off x="311700" y="2470400"/>
            <a:ext cx="2808000" cy="56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56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7"/>
          <p:cNvSpPr txBox="1"/>
          <p:nvPr>
            <p:ph type="title"/>
          </p:nvPr>
        </p:nvSpPr>
        <p:spPr>
          <a:xfrm>
            <a:off x="490250" y="800267"/>
            <a:ext cx="6367800" cy="727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57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8"/>
          <p:cNvSpPr/>
          <p:nvPr/>
        </p:nvSpPr>
        <p:spPr>
          <a:xfrm>
            <a:off x="4572000" y="-222"/>
            <a:ext cx="4572000" cy="914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58"/>
          <p:cNvSpPr txBox="1"/>
          <p:nvPr>
            <p:ph type="title"/>
          </p:nvPr>
        </p:nvSpPr>
        <p:spPr>
          <a:xfrm>
            <a:off x="265500" y="2192311"/>
            <a:ext cx="4045200" cy="263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58"/>
          <p:cNvSpPr txBox="1"/>
          <p:nvPr>
            <p:ph idx="1" type="subTitle"/>
          </p:nvPr>
        </p:nvSpPr>
        <p:spPr>
          <a:xfrm>
            <a:off x="265500" y="4983244"/>
            <a:ext cx="4045200" cy="21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58"/>
          <p:cNvSpPr txBox="1"/>
          <p:nvPr>
            <p:ph idx="2" type="body"/>
          </p:nvPr>
        </p:nvSpPr>
        <p:spPr>
          <a:xfrm>
            <a:off x="4939500" y="1287244"/>
            <a:ext cx="3837000" cy="6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58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9"/>
          <p:cNvSpPr txBox="1"/>
          <p:nvPr>
            <p:ph idx="1" type="body"/>
          </p:nvPr>
        </p:nvSpPr>
        <p:spPr>
          <a:xfrm>
            <a:off x="311700" y="7521022"/>
            <a:ext cx="5998800" cy="107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59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0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50"/>
          <p:cNvSpPr txBox="1"/>
          <p:nvPr>
            <p:ph idx="1" type="body"/>
          </p:nvPr>
        </p:nvSpPr>
        <p:spPr>
          <a:xfrm>
            <a:off x="311700" y="2048844"/>
            <a:ext cx="85206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50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48575" y="-57059"/>
            <a:ext cx="9324451" cy="926617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6"/>
          <p:cNvSpPr/>
          <p:nvPr/>
        </p:nvSpPr>
        <p:spPr>
          <a:xfrm>
            <a:off x="741075" y="791300"/>
            <a:ext cx="7956900" cy="17523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99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6"/>
          <p:cNvSpPr/>
          <p:nvPr/>
        </p:nvSpPr>
        <p:spPr>
          <a:xfrm rot="10800000">
            <a:off x="741075" y="2543650"/>
            <a:ext cx="7956900" cy="54699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6"/>
          <p:cNvSpPr txBox="1"/>
          <p:nvPr/>
        </p:nvSpPr>
        <p:spPr>
          <a:xfrm>
            <a:off x="1215225" y="997850"/>
            <a:ext cx="70086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Arial"/>
              <a:buNone/>
            </a:pPr>
            <a:r>
              <a:rPr b="0" i="0" lang="en" sz="8500" u="none" cap="none" strike="noStrik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DON’T WAIT</a:t>
            </a:r>
            <a:endParaRPr b="0" i="0" sz="8500" u="none" cap="none" strike="noStrik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58" name="Google Shape;58;p16"/>
          <p:cNvSpPr txBox="1"/>
          <p:nvPr/>
        </p:nvSpPr>
        <p:spPr>
          <a:xfrm>
            <a:off x="1019800" y="2875650"/>
            <a:ext cx="71877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0"/>
              <a:buFont typeface="Arial"/>
              <a:buNone/>
            </a:pPr>
            <a:r>
              <a:rPr b="0" i="0" lang="en" sz="11000" u="none" cap="none" strike="noStrik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REGISTER</a:t>
            </a:r>
            <a:br>
              <a:rPr b="0" i="0" lang="en" sz="11000" u="none" cap="none" strike="noStrik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</a:br>
            <a:r>
              <a:rPr b="0" i="0" lang="en" sz="11000" u="none" cap="none" strike="noStrik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TODAY!</a:t>
            </a:r>
            <a:endParaRPr b="0" i="0" sz="11000" u="none" cap="none" strike="noStrik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59" name="Google Shape;59;p16"/>
          <p:cNvSpPr txBox="1"/>
          <p:nvPr/>
        </p:nvSpPr>
        <p:spPr>
          <a:xfrm>
            <a:off x="1126550" y="6983600"/>
            <a:ext cx="30498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2500" u="none" cap="none" strike="noStrik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&lt;text&gt;</a:t>
            </a:r>
            <a:endParaRPr b="0" i="0" sz="2500" u="none" cap="none" strike="noStrik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60" name="Google Shape;60;p16"/>
          <p:cNvSpPr txBox="1"/>
          <p:nvPr/>
        </p:nvSpPr>
        <p:spPr>
          <a:xfrm>
            <a:off x="4804375" y="6983600"/>
            <a:ext cx="34479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b="0" i="0" lang="en" sz="2500" u="none" cap="none" strike="noStrik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&lt;text&gt;</a:t>
            </a:r>
            <a:endParaRPr b="0" i="0" sz="2500" u="none" cap="none" strike="noStrik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g1e3fc013010_0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4850" y="-36000"/>
            <a:ext cx="9362124" cy="9247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g1e3fc013010_0_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96150" y="2417875"/>
            <a:ext cx="8456501" cy="6145301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g1e3fc013010_0_11"/>
          <p:cNvSpPr txBox="1"/>
          <p:nvPr/>
        </p:nvSpPr>
        <p:spPr>
          <a:xfrm>
            <a:off x="2185500" y="6959300"/>
            <a:ext cx="63933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0" lang="en" sz="7000" u="none" cap="none" strike="noStrike">
                <a:solidFill>
                  <a:srgbClr val="FFFFFF"/>
                </a:solidFill>
                <a:latin typeface="Oswald Medium"/>
                <a:ea typeface="Oswald Medium"/>
                <a:cs typeface="Oswald Medium"/>
                <a:sym typeface="Oswald Medium"/>
              </a:rPr>
              <a:t>Jane Doe</a:t>
            </a:r>
            <a:endParaRPr b="0" i="0" sz="7000" u="none" cap="none" strike="noStrike">
              <a:solidFill>
                <a:srgbClr val="FFFFFF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pic>
        <p:nvPicPr>
          <p:cNvPr id="68" name="Google Shape;68;g1e3fc013010_0_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85500" y="2680275"/>
            <a:ext cx="6393274" cy="42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g1e3fc013010_0_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2472300" y="-234269"/>
            <a:ext cx="9144001" cy="2537637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g1e3fc013010_0_11"/>
          <p:cNvSpPr txBox="1"/>
          <p:nvPr/>
        </p:nvSpPr>
        <p:spPr>
          <a:xfrm>
            <a:off x="238650" y="540900"/>
            <a:ext cx="63933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0" lang="en" sz="7000" u="none" cap="none" strike="noStrike">
                <a:solidFill>
                  <a:srgbClr val="FFFFFF"/>
                </a:solidFill>
                <a:latin typeface="Oswald Medium"/>
                <a:ea typeface="Oswald Medium"/>
                <a:cs typeface="Oswald Medium"/>
                <a:sym typeface="Oswald Medium"/>
              </a:rPr>
              <a:t>Team Spotlight</a:t>
            </a:r>
            <a:endParaRPr b="0" i="0" sz="7000" u="none" cap="none" strike="noStrike">
              <a:solidFill>
                <a:srgbClr val="FFFFFF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sp>
        <p:nvSpPr>
          <p:cNvPr id="71" name="Google Shape;71;g1e3fc013010_0_11"/>
          <p:cNvSpPr txBox="1"/>
          <p:nvPr/>
        </p:nvSpPr>
        <p:spPr>
          <a:xfrm>
            <a:off x="822725" y="8441400"/>
            <a:ext cx="20850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2500" u="none" cap="none" strike="noStrike">
                <a:solidFill>
                  <a:srgbClr val="073763"/>
                </a:solidFill>
                <a:latin typeface="Oswald Medium"/>
                <a:ea typeface="Oswald Medium"/>
                <a:cs typeface="Oswald Medium"/>
                <a:sym typeface="Oswald Medium"/>
              </a:rPr>
              <a:t>&lt;text&gt;</a:t>
            </a:r>
            <a:endParaRPr b="0" i="0" sz="2500" u="none" cap="none" strike="noStrike">
              <a:solidFill>
                <a:srgbClr val="073763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sp>
        <p:nvSpPr>
          <p:cNvPr id="72" name="Google Shape;72;g1e3fc013010_0_11"/>
          <p:cNvSpPr txBox="1"/>
          <p:nvPr/>
        </p:nvSpPr>
        <p:spPr>
          <a:xfrm>
            <a:off x="5382150" y="8441400"/>
            <a:ext cx="27318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2500" u="none" cap="none" strike="noStrike">
                <a:solidFill>
                  <a:srgbClr val="073763"/>
                </a:solidFill>
                <a:latin typeface="Oswald Medium"/>
                <a:ea typeface="Oswald Medium"/>
                <a:cs typeface="Oswald Medium"/>
                <a:sym typeface="Oswald Medium"/>
              </a:rPr>
              <a:t>&lt;text&gt;</a:t>
            </a:r>
            <a:endParaRPr b="0" i="0" sz="2500" u="none" cap="none" strike="noStrike">
              <a:solidFill>
                <a:srgbClr val="073763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9"/>
          <p:cNvSpPr/>
          <p:nvPr/>
        </p:nvSpPr>
        <p:spPr>
          <a:xfrm>
            <a:off x="-30225" y="-66475"/>
            <a:ext cx="9222600" cy="9295200"/>
          </a:xfrm>
          <a:prstGeom prst="rect">
            <a:avLst/>
          </a:prstGeom>
          <a:solidFill>
            <a:srgbClr val="3B8E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9"/>
          <p:cNvSpPr/>
          <p:nvPr/>
        </p:nvSpPr>
        <p:spPr>
          <a:xfrm>
            <a:off x="-924675" y="-96700"/>
            <a:ext cx="11555400" cy="1377900"/>
          </a:xfrm>
          <a:prstGeom prst="rect">
            <a:avLst/>
          </a:prstGeom>
          <a:solidFill>
            <a:srgbClr val="AF3B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9"/>
          <p:cNvSpPr/>
          <p:nvPr/>
        </p:nvSpPr>
        <p:spPr>
          <a:xfrm>
            <a:off x="-1099950" y="7766050"/>
            <a:ext cx="11555400" cy="1510800"/>
          </a:xfrm>
          <a:prstGeom prst="rect">
            <a:avLst/>
          </a:prstGeom>
          <a:solidFill>
            <a:srgbClr val="AF3B3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9"/>
          <p:cNvSpPr/>
          <p:nvPr/>
        </p:nvSpPr>
        <p:spPr>
          <a:xfrm>
            <a:off x="321625" y="472050"/>
            <a:ext cx="422100" cy="4014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chemeClr val="l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9"/>
          <p:cNvSpPr txBox="1"/>
          <p:nvPr/>
        </p:nvSpPr>
        <p:spPr>
          <a:xfrm>
            <a:off x="897150" y="142625"/>
            <a:ext cx="73497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0" i="0" lang="en" sz="6000" u="none" cap="none" strike="noStrike">
                <a:solidFill>
                  <a:schemeClr val="lt1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KNOW YOUR OPTIONS</a:t>
            </a:r>
            <a:endParaRPr b="0" i="0" sz="6000" u="none" cap="none" strike="noStrike">
              <a:solidFill>
                <a:schemeClr val="lt1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82" name="Google Shape;82;p9"/>
          <p:cNvSpPr/>
          <p:nvPr/>
        </p:nvSpPr>
        <p:spPr>
          <a:xfrm>
            <a:off x="8453750" y="496025"/>
            <a:ext cx="422100" cy="4014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chemeClr val="l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9"/>
          <p:cNvSpPr/>
          <p:nvPr/>
        </p:nvSpPr>
        <p:spPr>
          <a:xfrm>
            <a:off x="257025" y="7936050"/>
            <a:ext cx="301200" cy="2865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chemeClr val="l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9"/>
          <p:cNvSpPr/>
          <p:nvPr/>
        </p:nvSpPr>
        <p:spPr>
          <a:xfrm>
            <a:off x="846150" y="7936050"/>
            <a:ext cx="301200" cy="2865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chemeClr val="l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9"/>
          <p:cNvSpPr/>
          <p:nvPr/>
        </p:nvSpPr>
        <p:spPr>
          <a:xfrm>
            <a:off x="1435263" y="7936050"/>
            <a:ext cx="301200" cy="2865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chemeClr val="l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9"/>
          <p:cNvSpPr/>
          <p:nvPr/>
        </p:nvSpPr>
        <p:spPr>
          <a:xfrm>
            <a:off x="2024375" y="7936050"/>
            <a:ext cx="301200" cy="2865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chemeClr val="l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9"/>
          <p:cNvSpPr txBox="1"/>
          <p:nvPr/>
        </p:nvSpPr>
        <p:spPr>
          <a:xfrm>
            <a:off x="2453700" y="7717650"/>
            <a:ext cx="43281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0" i="0" lang="en" sz="3500" u="none" cap="none" strike="noStrike">
                <a:solidFill>
                  <a:schemeClr val="lt1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&lt;website&gt;</a:t>
            </a:r>
            <a:endParaRPr b="0" i="0" sz="3500" u="none" cap="none" strike="noStrike">
              <a:solidFill>
                <a:schemeClr val="lt1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88" name="Google Shape;88;p9"/>
          <p:cNvSpPr txBox="1"/>
          <p:nvPr/>
        </p:nvSpPr>
        <p:spPr>
          <a:xfrm>
            <a:off x="900250" y="8503375"/>
            <a:ext cx="1891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chemeClr val="lt1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&lt;text&gt;</a:t>
            </a:r>
            <a:endParaRPr b="0" i="0" sz="2000" u="none" cap="none" strike="noStrike">
              <a:solidFill>
                <a:schemeClr val="lt1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89" name="Google Shape;89;p9"/>
          <p:cNvSpPr txBox="1"/>
          <p:nvPr/>
        </p:nvSpPr>
        <p:spPr>
          <a:xfrm>
            <a:off x="6098025" y="8503375"/>
            <a:ext cx="2107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chemeClr val="lt1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&lt;text&gt;</a:t>
            </a:r>
            <a:endParaRPr b="0" i="0" sz="2000" u="none" cap="none" strike="noStrike">
              <a:solidFill>
                <a:schemeClr val="lt1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90" name="Google Shape;90;p9"/>
          <p:cNvSpPr/>
          <p:nvPr/>
        </p:nvSpPr>
        <p:spPr>
          <a:xfrm>
            <a:off x="6905000" y="7936050"/>
            <a:ext cx="301200" cy="2865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chemeClr val="l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9"/>
          <p:cNvSpPr/>
          <p:nvPr/>
        </p:nvSpPr>
        <p:spPr>
          <a:xfrm>
            <a:off x="7494125" y="7936050"/>
            <a:ext cx="301200" cy="2865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chemeClr val="l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9"/>
          <p:cNvSpPr/>
          <p:nvPr/>
        </p:nvSpPr>
        <p:spPr>
          <a:xfrm>
            <a:off x="8083238" y="7936050"/>
            <a:ext cx="301200" cy="2865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chemeClr val="l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9"/>
          <p:cNvSpPr/>
          <p:nvPr/>
        </p:nvSpPr>
        <p:spPr>
          <a:xfrm>
            <a:off x="8672350" y="7936050"/>
            <a:ext cx="301200" cy="2865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chemeClr val="l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9"/>
          <p:cNvSpPr txBox="1"/>
          <p:nvPr/>
        </p:nvSpPr>
        <p:spPr>
          <a:xfrm>
            <a:off x="577200" y="1694125"/>
            <a:ext cx="8081100" cy="56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0"/>
              <a:buFont typeface="Arial"/>
              <a:buNone/>
            </a:pPr>
            <a:r>
              <a:rPr b="0" i="0" lang="en" sz="7500" u="none" cap="none" strike="noStrike">
                <a:solidFill>
                  <a:schemeClr val="lt1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Vote Early</a:t>
            </a:r>
            <a:endParaRPr b="0" i="0" sz="7500" u="none" cap="none" strike="noStrike">
              <a:solidFill>
                <a:schemeClr val="lt1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  <a:p>
            <a:pPr indent="0" lvl="0" marL="0" marR="0" rtl="0" algn="ctr">
              <a:lnSpc>
                <a:spcPct val="1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0"/>
              <a:buFont typeface="Arial"/>
              <a:buNone/>
            </a:pPr>
            <a:r>
              <a:rPr b="0" i="0" lang="en" sz="7500" u="none" cap="none" strike="noStrike">
                <a:solidFill>
                  <a:schemeClr val="lt1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Vote by Mail</a:t>
            </a:r>
            <a:endParaRPr b="0" i="0" sz="7500" u="none" cap="none" strike="noStrike">
              <a:solidFill>
                <a:schemeClr val="lt1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  <a:p>
            <a:pPr indent="0" lvl="0" marL="0" marR="0" rtl="0" algn="ctr">
              <a:lnSpc>
                <a:spcPct val="1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0"/>
              <a:buFont typeface="Arial"/>
              <a:buNone/>
            </a:pPr>
            <a:r>
              <a:rPr b="0" i="0" lang="en" sz="7500" u="none" cap="none" strike="noStrike">
                <a:solidFill>
                  <a:schemeClr val="lt1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Vote on Election Day</a:t>
            </a:r>
            <a:endParaRPr b="0" i="0" sz="7500" u="none" cap="none" strike="noStrike">
              <a:solidFill>
                <a:schemeClr val="lt1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