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</p:sldIdLst>
  <p:sldSz cy="9144000" cx="9144000"/>
  <p:notesSz cx="6858000" cy="9144000"/>
  <p:embeddedFontLst>
    <p:embeddedFont>
      <p:font typeface="Lato Black"/>
      <p:bold r:id="rId8"/>
      <p:boldItalic r:id="rId9"/>
    </p:embeddedFont>
    <p:embeddedFont>
      <p:font typeface="Oswald SemiBold"/>
      <p:regular r:id="rId10"/>
      <p:bold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88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GoogleSlidesCustomDataVersion2">
      <go:slidesCustomData xmlns:go="http://customooxmlschemas.google.com/" r:id="rId12" roundtripDataSignature="AMtx7mhiaTJVTJjcu+Hf4uRKNogaMjQQP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88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OswaldSemiBold-bold.fntdata"/><Relationship Id="rId10" Type="http://schemas.openxmlformats.org/officeDocument/2006/relationships/font" Target="fonts/OswaldSemiBold-regular.fntdata"/><Relationship Id="rId12" Type="http://customschemas.google.com/relationships/presentationmetadata" Target="metadata"/><Relationship Id="rId9" Type="http://schemas.openxmlformats.org/officeDocument/2006/relationships/font" Target="fonts/LatoBlack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LatoBlack-bold.fntdata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48:notes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1e3fc013010_0_77:notes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7" name="Google Shape;77;g1e3fc013010_0_7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51"/>
          <p:cNvSpPr txBox="1"/>
          <p:nvPr>
            <p:ph type="ctrTitle"/>
          </p:nvPr>
        </p:nvSpPr>
        <p:spPr>
          <a:xfrm>
            <a:off x="311708" y="1323689"/>
            <a:ext cx="8520600" cy="3649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51"/>
          <p:cNvSpPr txBox="1"/>
          <p:nvPr>
            <p:ph idx="1" type="subTitle"/>
          </p:nvPr>
        </p:nvSpPr>
        <p:spPr>
          <a:xfrm>
            <a:off x="311700" y="5038444"/>
            <a:ext cx="8520600" cy="140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51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60"/>
          <p:cNvSpPr txBox="1"/>
          <p:nvPr>
            <p:ph hasCustomPrompt="1" type="title"/>
          </p:nvPr>
        </p:nvSpPr>
        <p:spPr>
          <a:xfrm>
            <a:off x="311700" y="1966444"/>
            <a:ext cx="8520600" cy="34908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60"/>
          <p:cNvSpPr txBox="1"/>
          <p:nvPr>
            <p:ph idx="1" type="body"/>
          </p:nvPr>
        </p:nvSpPr>
        <p:spPr>
          <a:xfrm>
            <a:off x="311700" y="5603956"/>
            <a:ext cx="8520600" cy="231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60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61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52"/>
          <p:cNvSpPr txBox="1"/>
          <p:nvPr>
            <p:ph type="title"/>
          </p:nvPr>
        </p:nvSpPr>
        <p:spPr>
          <a:xfrm>
            <a:off x="311700" y="3823733"/>
            <a:ext cx="8520600" cy="1496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52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53"/>
          <p:cNvSpPr txBox="1"/>
          <p:nvPr>
            <p:ph type="title"/>
          </p:nvPr>
        </p:nvSpPr>
        <p:spPr>
          <a:xfrm>
            <a:off x="311700" y="791156"/>
            <a:ext cx="8520600" cy="1018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53"/>
          <p:cNvSpPr txBox="1"/>
          <p:nvPr>
            <p:ph idx="1" type="body"/>
          </p:nvPr>
        </p:nvSpPr>
        <p:spPr>
          <a:xfrm>
            <a:off x="311700" y="2048844"/>
            <a:ext cx="8520600" cy="60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53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4"/>
          <p:cNvSpPr txBox="1"/>
          <p:nvPr>
            <p:ph type="title"/>
          </p:nvPr>
        </p:nvSpPr>
        <p:spPr>
          <a:xfrm>
            <a:off x="311700" y="791156"/>
            <a:ext cx="8520600" cy="1018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4"/>
          <p:cNvSpPr txBox="1"/>
          <p:nvPr>
            <p:ph idx="1" type="body"/>
          </p:nvPr>
        </p:nvSpPr>
        <p:spPr>
          <a:xfrm>
            <a:off x="311700" y="2048844"/>
            <a:ext cx="3999900" cy="60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4"/>
          <p:cNvSpPr txBox="1"/>
          <p:nvPr>
            <p:ph idx="2" type="body"/>
          </p:nvPr>
        </p:nvSpPr>
        <p:spPr>
          <a:xfrm>
            <a:off x="4832400" y="2048844"/>
            <a:ext cx="3999900" cy="60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4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55"/>
          <p:cNvSpPr txBox="1"/>
          <p:nvPr>
            <p:ph type="title"/>
          </p:nvPr>
        </p:nvSpPr>
        <p:spPr>
          <a:xfrm>
            <a:off x="311700" y="791156"/>
            <a:ext cx="8520600" cy="1018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55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56"/>
          <p:cNvSpPr txBox="1"/>
          <p:nvPr>
            <p:ph type="title"/>
          </p:nvPr>
        </p:nvSpPr>
        <p:spPr>
          <a:xfrm>
            <a:off x="311700" y="987733"/>
            <a:ext cx="2808000" cy="13434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56"/>
          <p:cNvSpPr txBox="1"/>
          <p:nvPr>
            <p:ph idx="1" type="body"/>
          </p:nvPr>
        </p:nvSpPr>
        <p:spPr>
          <a:xfrm>
            <a:off x="311700" y="2470400"/>
            <a:ext cx="2808000" cy="565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56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57"/>
          <p:cNvSpPr txBox="1"/>
          <p:nvPr>
            <p:ph type="title"/>
          </p:nvPr>
        </p:nvSpPr>
        <p:spPr>
          <a:xfrm>
            <a:off x="490250" y="800267"/>
            <a:ext cx="6367800" cy="7272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57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58"/>
          <p:cNvSpPr/>
          <p:nvPr/>
        </p:nvSpPr>
        <p:spPr>
          <a:xfrm>
            <a:off x="4572000" y="-222"/>
            <a:ext cx="4572000" cy="9144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58"/>
          <p:cNvSpPr txBox="1"/>
          <p:nvPr>
            <p:ph type="title"/>
          </p:nvPr>
        </p:nvSpPr>
        <p:spPr>
          <a:xfrm>
            <a:off x="265500" y="2192311"/>
            <a:ext cx="4045200" cy="2635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58"/>
          <p:cNvSpPr txBox="1"/>
          <p:nvPr>
            <p:ph idx="1" type="subTitle"/>
          </p:nvPr>
        </p:nvSpPr>
        <p:spPr>
          <a:xfrm>
            <a:off x="265500" y="4983244"/>
            <a:ext cx="4045200" cy="219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58"/>
          <p:cNvSpPr txBox="1"/>
          <p:nvPr>
            <p:ph idx="2" type="body"/>
          </p:nvPr>
        </p:nvSpPr>
        <p:spPr>
          <a:xfrm>
            <a:off x="4939500" y="1287244"/>
            <a:ext cx="3837000" cy="6569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58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59"/>
          <p:cNvSpPr txBox="1"/>
          <p:nvPr>
            <p:ph idx="1" type="body"/>
          </p:nvPr>
        </p:nvSpPr>
        <p:spPr>
          <a:xfrm>
            <a:off x="311700" y="7521022"/>
            <a:ext cx="5998800" cy="1075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59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50"/>
          <p:cNvSpPr txBox="1"/>
          <p:nvPr>
            <p:ph type="title"/>
          </p:nvPr>
        </p:nvSpPr>
        <p:spPr>
          <a:xfrm>
            <a:off x="311700" y="791156"/>
            <a:ext cx="8520600" cy="1018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50"/>
          <p:cNvSpPr txBox="1"/>
          <p:nvPr>
            <p:ph idx="1" type="body"/>
          </p:nvPr>
        </p:nvSpPr>
        <p:spPr>
          <a:xfrm>
            <a:off x="311700" y="2048844"/>
            <a:ext cx="8520600" cy="607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50"/>
          <p:cNvSpPr txBox="1"/>
          <p:nvPr>
            <p:ph idx="12" type="sldNum"/>
          </p:nvPr>
        </p:nvSpPr>
        <p:spPr>
          <a:xfrm>
            <a:off x="8472458" y="8290163"/>
            <a:ext cx="548700" cy="69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48"/>
          <p:cNvSpPr/>
          <p:nvPr/>
        </p:nvSpPr>
        <p:spPr>
          <a:xfrm>
            <a:off x="-30225" y="-66475"/>
            <a:ext cx="9222600" cy="9295200"/>
          </a:xfrm>
          <a:prstGeom prst="rect">
            <a:avLst/>
          </a:prstGeom>
          <a:solidFill>
            <a:srgbClr val="3B8E9C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" name="Google Shape;55;p48"/>
          <p:cNvSpPr/>
          <p:nvPr/>
        </p:nvSpPr>
        <p:spPr>
          <a:xfrm>
            <a:off x="-924675" y="-96700"/>
            <a:ext cx="11555400" cy="1377900"/>
          </a:xfrm>
          <a:prstGeom prst="rect">
            <a:avLst/>
          </a:prstGeom>
          <a:solidFill>
            <a:srgbClr val="AF3B3B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" name="Google Shape;56;p48"/>
          <p:cNvSpPr/>
          <p:nvPr/>
        </p:nvSpPr>
        <p:spPr>
          <a:xfrm>
            <a:off x="-1099950" y="7766050"/>
            <a:ext cx="11555400" cy="1510800"/>
          </a:xfrm>
          <a:prstGeom prst="rect">
            <a:avLst/>
          </a:prstGeom>
          <a:solidFill>
            <a:srgbClr val="AF3B3B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" name="Google Shape;57;p48"/>
          <p:cNvSpPr/>
          <p:nvPr/>
        </p:nvSpPr>
        <p:spPr>
          <a:xfrm>
            <a:off x="169225" y="472050"/>
            <a:ext cx="422100" cy="4014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" name="Google Shape;58;p48"/>
          <p:cNvSpPr txBox="1"/>
          <p:nvPr/>
        </p:nvSpPr>
        <p:spPr>
          <a:xfrm>
            <a:off x="1002900" y="218700"/>
            <a:ext cx="7349700" cy="908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700"/>
              <a:buFont typeface="Arial"/>
              <a:buNone/>
            </a:pPr>
            <a:r>
              <a:rPr b="0" i="0" lang="en" sz="4700" u="none" cap="none" strike="noStrike">
                <a:solidFill>
                  <a:schemeClr val="lt1"/>
                </a:solidFill>
                <a:latin typeface="Oswald SemiBold"/>
                <a:ea typeface="Oswald SemiBold"/>
                <a:cs typeface="Oswald SemiBold"/>
                <a:sym typeface="Oswald SemiBold"/>
              </a:rPr>
              <a:t>Are you registered to vote?</a:t>
            </a:r>
            <a:endParaRPr b="0" i="0" sz="4700" u="none" cap="none" strike="noStrike">
              <a:solidFill>
                <a:schemeClr val="lt1"/>
              </a:solidFill>
              <a:latin typeface="Oswald SemiBold"/>
              <a:ea typeface="Oswald SemiBold"/>
              <a:cs typeface="Oswald SemiBold"/>
              <a:sym typeface="Oswald SemiBold"/>
            </a:endParaRPr>
          </a:p>
        </p:txBody>
      </p:sp>
      <p:sp>
        <p:nvSpPr>
          <p:cNvPr id="59" name="Google Shape;59;p48"/>
          <p:cNvSpPr/>
          <p:nvPr/>
        </p:nvSpPr>
        <p:spPr>
          <a:xfrm>
            <a:off x="749425" y="472050"/>
            <a:ext cx="422100" cy="4014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" name="Google Shape;60;p48"/>
          <p:cNvSpPr/>
          <p:nvPr/>
        </p:nvSpPr>
        <p:spPr>
          <a:xfrm>
            <a:off x="8025950" y="496025"/>
            <a:ext cx="422100" cy="4014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" name="Google Shape;61;p48"/>
          <p:cNvSpPr/>
          <p:nvPr/>
        </p:nvSpPr>
        <p:spPr>
          <a:xfrm>
            <a:off x="8606150" y="496025"/>
            <a:ext cx="422100" cy="4014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" name="Google Shape;62;p48"/>
          <p:cNvSpPr/>
          <p:nvPr/>
        </p:nvSpPr>
        <p:spPr>
          <a:xfrm>
            <a:off x="257025" y="7936050"/>
            <a:ext cx="301200" cy="286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" name="Google Shape;63;p48"/>
          <p:cNvSpPr/>
          <p:nvPr/>
        </p:nvSpPr>
        <p:spPr>
          <a:xfrm>
            <a:off x="846150" y="7936050"/>
            <a:ext cx="301200" cy="286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" name="Google Shape;64;p48"/>
          <p:cNvSpPr/>
          <p:nvPr/>
        </p:nvSpPr>
        <p:spPr>
          <a:xfrm>
            <a:off x="1435263" y="7936050"/>
            <a:ext cx="301200" cy="286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" name="Google Shape;65;p48"/>
          <p:cNvSpPr/>
          <p:nvPr/>
        </p:nvSpPr>
        <p:spPr>
          <a:xfrm>
            <a:off x="2024375" y="7936050"/>
            <a:ext cx="301200" cy="286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" name="Google Shape;66;p48"/>
          <p:cNvSpPr txBox="1"/>
          <p:nvPr/>
        </p:nvSpPr>
        <p:spPr>
          <a:xfrm>
            <a:off x="2453700" y="7717650"/>
            <a:ext cx="4328100" cy="723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500"/>
              <a:buFont typeface="Arial"/>
              <a:buNone/>
            </a:pPr>
            <a:r>
              <a:rPr b="0" i="0" lang="en" sz="3500" u="none" cap="none" strike="noStrike">
                <a:solidFill>
                  <a:schemeClr val="lt1"/>
                </a:solidFill>
                <a:latin typeface="Oswald SemiBold"/>
                <a:ea typeface="Oswald SemiBold"/>
                <a:cs typeface="Oswald SemiBold"/>
                <a:sym typeface="Oswald SemiBold"/>
              </a:rPr>
              <a:t>&lt;website&gt;</a:t>
            </a:r>
            <a:endParaRPr b="0" i="0" sz="3500" u="none" cap="none" strike="noStrike">
              <a:solidFill>
                <a:schemeClr val="lt1"/>
              </a:solidFill>
              <a:latin typeface="Oswald SemiBold"/>
              <a:ea typeface="Oswald SemiBold"/>
              <a:cs typeface="Oswald SemiBold"/>
              <a:sym typeface="Oswald SemiBold"/>
            </a:endParaRPr>
          </a:p>
        </p:txBody>
      </p:sp>
      <p:sp>
        <p:nvSpPr>
          <p:cNvPr id="67" name="Google Shape;67;p48"/>
          <p:cNvSpPr txBox="1"/>
          <p:nvPr/>
        </p:nvSpPr>
        <p:spPr>
          <a:xfrm>
            <a:off x="900250" y="8503375"/>
            <a:ext cx="18918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en" sz="2000" u="none" cap="none" strike="noStrike">
                <a:solidFill>
                  <a:schemeClr val="lt1"/>
                </a:solidFill>
                <a:latin typeface="Oswald SemiBold"/>
                <a:ea typeface="Oswald SemiBold"/>
                <a:cs typeface="Oswald SemiBold"/>
                <a:sym typeface="Oswald SemiBold"/>
              </a:rPr>
              <a:t>#text</a:t>
            </a:r>
            <a:endParaRPr b="0" i="0" sz="2000" u="none" cap="none" strike="noStrike">
              <a:solidFill>
                <a:schemeClr val="lt1"/>
              </a:solidFill>
              <a:latin typeface="Oswald SemiBold"/>
              <a:ea typeface="Oswald SemiBold"/>
              <a:cs typeface="Oswald SemiBold"/>
              <a:sym typeface="Oswald SemiBold"/>
            </a:endParaRPr>
          </a:p>
        </p:txBody>
      </p:sp>
      <p:sp>
        <p:nvSpPr>
          <p:cNvPr id="68" name="Google Shape;68;p48"/>
          <p:cNvSpPr txBox="1"/>
          <p:nvPr/>
        </p:nvSpPr>
        <p:spPr>
          <a:xfrm>
            <a:off x="6098025" y="8503375"/>
            <a:ext cx="2107200" cy="4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b="0" i="0" lang="en" sz="2000" u="none" cap="none" strike="noStrike">
                <a:solidFill>
                  <a:schemeClr val="lt1"/>
                </a:solidFill>
                <a:latin typeface="Oswald SemiBold"/>
                <a:ea typeface="Oswald SemiBold"/>
                <a:cs typeface="Oswald SemiBold"/>
                <a:sym typeface="Oswald SemiBold"/>
              </a:rPr>
              <a:t>#text</a:t>
            </a:r>
            <a:endParaRPr b="0" i="0" sz="2000" u="none" cap="none" strike="noStrike">
              <a:solidFill>
                <a:schemeClr val="lt1"/>
              </a:solidFill>
              <a:latin typeface="Oswald SemiBold"/>
              <a:ea typeface="Oswald SemiBold"/>
              <a:cs typeface="Oswald SemiBold"/>
              <a:sym typeface="Oswald SemiBold"/>
            </a:endParaRPr>
          </a:p>
        </p:txBody>
      </p:sp>
      <p:sp>
        <p:nvSpPr>
          <p:cNvPr id="69" name="Google Shape;69;p48"/>
          <p:cNvSpPr/>
          <p:nvPr/>
        </p:nvSpPr>
        <p:spPr>
          <a:xfrm>
            <a:off x="6905000" y="7936050"/>
            <a:ext cx="301200" cy="286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" name="Google Shape;70;p48"/>
          <p:cNvSpPr/>
          <p:nvPr/>
        </p:nvSpPr>
        <p:spPr>
          <a:xfrm>
            <a:off x="7494125" y="7936050"/>
            <a:ext cx="301200" cy="286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" name="Google Shape;71;p48"/>
          <p:cNvSpPr/>
          <p:nvPr/>
        </p:nvSpPr>
        <p:spPr>
          <a:xfrm>
            <a:off x="8083238" y="7936050"/>
            <a:ext cx="301200" cy="286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" name="Google Shape;72;p48"/>
          <p:cNvSpPr/>
          <p:nvPr/>
        </p:nvSpPr>
        <p:spPr>
          <a:xfrm>
            <a:off x="8672350" y="7936050"/>
            <a:ext cx="301200" cy="286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chemeClr val="lt1"/>
          </a:solidFill>
          <a:ln cap="flat" cmpd="sng" w="2857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" name="Google Shape;73;p48"/>
          <p:cNvSpPr txBox="1"/>
          <p:nvPr/>
        </p:nvSpPr>
        <p:spPr>
          <a:xfrm>
            <a:off x="3897550" y="1613425"/>
            <a:ext cx="4774800" cy="577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4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500"/>
              <a:buFont typeface="Arial"/>
              <a:buNone/>
            </a:pPr>
            <a:r>
              <a:rPr b="0" i="0" lang="en" sz="5500" u="none" cap="none" strike="noStrike">
                <a:solidFill>
                  <a:schemeClr val="lt1"/>
                </a:solidFill>
                <a:latin typeface="Oswald SemiBold"/>
                <a:ea typeface="Oswald SemiBold"/>
                <a:cs typeface="Oswald SemiBold"/>
                <a:sym typeface="Oswald SemiBold"/>
              </a:rPr>
              <a:t>Don’t forget to double check </a:t>
            </a:r>
            <a:br>
              <a:rPr b="0" i="0" lang="en" sz="5500" u="none" cap="none" strike="noStrike">
                <a:solidFill>
                  <a:schemeClr val="lt1"/>
                </a:solidFill>
                <a:latin typeface="Oswald SemiBold"/>
                <a:ea typeface="Oswald SemiBold"/>
                <a:cs typeface="Oswald SemiBold"/>
                <a:sym typeface="Oswald SemiBold"/>
              </a:rPr>
            </a:br>
            <a:r>
              <a:rPr b="0" i="0" lang="en" sz="5500" u="none" cap="none" strike="noStrike">
                <a:solidFill>
                  <a:schemeClr val="lt1"/>
                </a:solidFill>
                <a:latin typeface="Oswald SemiBold"/>
                <a:ea typeface="Oswald SemiBold"/>
                <a:cs typeface="Oswald SemiBold"/>
                <a:sym typeface="Oswald SemiBold"/>
              </a:rPr>
              <a:t>that your voter registration is </a:t>
            </a:r>
            <a:br>
              <a:rPr b="0" i="0" lang="en" sz="5500" u="none" cap="none" strike="noStrike">
                <a:solidFill>
                  <a:schemeClr val="lt1"/>
                </a:solidFill>
                <a:latin typeface="Oswald SemiBold"/>
                <a:ea typeface="Oswald SemiBold"/>
                <a:cs typeface="Oswald SemiBold"/>
                <a:sym typeface="Oswald SemiBold"/>
              </a:rPr>
            </a:br>
            <a:r>
              <a:rPr b="0" i="0" lang="en" sz="5500" u="none" cap="none" strike="noStrike">
                <a:solidFill>
                  <a:schemeClr val="lt1"/>
                </a:solidFill>
                <a:latin typeface="Oswald SemiBold"/>
                <a:ea typeface="Oswald SemiBold"/>
                <a:cs typeface="Oswald SemiBold"/>
                <a:sym typeface="Oswald SemiBold"/>
              </a:rPr>
              <a:t>up to date!</a:t>
            </a:r>
            <a:endParaRPr b="0" i="0" sz="5500" u="none" cap="none" strike="noStrike">
              <a:solidFill>
                <a:schemeClr val="lt1"/>
              </a:solidFill>
              <a:latin typeface="Oswald SemiBold"/>
              <a:ea typeface="Oswald SemiBold"/>
              <a:cs typeface="Oswald SemiBold"/>
              <a:sym typeface="Oswald SemiBold"/>
            </a:endParaRPr>
          </a:p>
        </p:txBody>
      </p:sp>
      <p:pic>
        <p:nvPicPr>
          <p:cNvPr id="74" name="Google Shape;74;p48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357875" y="2425362"/>
            <a:ext cx="3153450" cy="419652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g1e3fc013010_0_77"/>
          <p:cNvSpPr txBox="1"/>
          <p:nvPr>
            <p:ph type="ctrTitle"/>
          </p:nvPr>
        </p:nvSpPr>
        <p:spPr>
          <a:xfrm>
            <a:off x="3811975" y="2211925"/>
            <a:ext cx="5331900" cy="2529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6200">
                <a:latin typeface="Lato Black"/>
                <a:ea typeface="Lato Black"/>
                <a:cs typeface="Lato Black"/>
                <a:sym typeface="Lato Black"/>
              </a:rPr>
              <a:t>PATRIOT </a:t>
            </a:r>
            <a:br>
              <a:rPr lang="en" sz="6200">
                <a:latin typeface="Lato Black"/>
                <a:ea typeface="Lato Black"/>
                <a:cs typeface="Lato Black"/>
                <a:sym typeface="Lato Black"/>
              </a:rPr>
            </a:br>
            <a:r>
              <a:rPr lang="en" sz="6200">
                <a:latin typeface="Lato Black"/>
                <a:ea typeface="Lato Black"/>
                <a:cs typeface="Lato Black"/>
                <a:sym typeface="Lato Black"/>
              </a:rPr>
              <a:t>DAY</a:t>
            </a:r>
            <a:endParaRPr sz="6200">
              <a:latin typeface="Lato Black"/>
              <a:ea typeface="Lato Black"/>
              <a:cs typeface="Lato Black"/>
              <a:sym typeface="Lato Black"/>
            </a:endParaRPr>
          </a:p>
        </p:txBody>
      </p:sp>
      <p:sp>
        <p:nvSpPr>
          <p:cNvPr id="80" name="Google Shape;80;g1e3fc013010_0_77"/>
          <p:cNvSpPr txBox="1"/>
          <p:nvPr>
            <p:ph type="ctrTitle"/>
          </p:nvPr>
        </p:nvSpPr>
        <p:spPr>
          <a:xfrm>
            <a:off x="3811975" y="5034425"/>
            <a:ext cx="5331900" cy="13152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>
                <a:latin typeface="Lato Black"/>
                <a:ea typeface="Lato Black"/>
                <a:cs typeface="Lato Black"/>
                <a:sym typeface="Lato Black"/>
              </a:rPr>
              <a:t>YYYY</a:t>
            </a:r>
            <a:endParaRPr>
              <a:latin typeface="Lato Black"/>
              <a:ea typeface="Lato Black"/>
              <a:cs typeface="Lato Black"/>
              <a:sym typeface="Lato Black"/>
            </a:endParaRPr>
          </a:p>
        </p:txBody>
      </p:sp>
      <p:cxnSp>
        <p:nvCxnSpPr>
          <p:cNvPr id="81" name="Google Shape;81;g1e3fc013010_0_77"/>
          <p:cNvCxnSpPr/>
          <p:nvPr/>
        </p:nvCxnSpPr>
        <p:spPr>
          <a:xfrm>
            <a:off x="5158675" y="5034425"/>
            <a:ext cx="26385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pic>
        <p:nvPicPr>
          <p:cNvPr id="82" name="Google Shape;82;g1e3fc013010_0_77"/>
          <p:cNvPicPr preferRelativeResize="0"/>
          <p:nvPr/>
        </p:nvPicPr>
        <p:blipFill rotWithShape="1">
          <a:blip r:embed="rId3">
            <a:alphaModFix/>
          </a:blip>
          <a:srcRect b="0" l="23148" r="21109" t="0"/>
          <a:stretch/>
        </p:blipFill>
        <p:spPr>
          <a:xfrm>
            <a:off x="0" y="-41875"/>
            <a:ext cx="9144000" cy="9227775"/>
          </a:xfrm>
          <a:prstGeom prst="rect">
            <a:avLst/>
          </a:prstGeom>
          <a:noFill/>
          <a:ln>
            <a:noFill/>
          </a:ln>
        </p:spPr>
      </p:pic>
      <p:sp>
        <p:nvSpPr>
          <p:cNvPr id="83" name="Google Shape;83;g1e3fc013010_0_77"/>
          <p:cNvSpPr txBox="1"/>
          <p:nvPr/>
        </p:nvSpPr>
        <p:spPr>
          <a:xfrm>
            <a:off x="4341650" y="2703025"/>
            <a:ext cx="4578900" cy="2038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500"/>
              <a:buFont typeface="Arial"/>
              <a:buNone/>
            </a:pPr>
            <a:r>
              <a:rPr b="0" i="0" lang="en" sz="6500" u="none" cap="none" strike="noStrike">
                <a:solidFill>
                  <a:srgbClr val="000000"/>
                </a:solidFill>
                <a:latin typeface="Lato Black"/>
                <a:ea typeface="Lato Black"/>
                <a:cs typeface="Lato Black"/>
                <a:sym typeface="Lato Black"/>
              </a:rPr>
              <a:t>PATRIOT</a:t>
            </a:r>
            <a:br>
              <a:rPr b="0" i="0" lang="en" sz="6500" u="none" cap="none" strike="noStrike">
                <a:solidFill>
                  <a:srgbClr val="000000"/>
                </a:solidFill>
                <a:latin typeface="Lato Black"/>
                <a:ea typeface="Lato Black"/>
                <a:cs typeface="Lato Black"/>
                <a:sym typeface="Lato Black"/>
              </a:rPr>
            </a:br>
            <a:r>
              <a:rPr b="0" i="0" lang="en" sz="6500" u="none" cap="none" strike="noStrike">
                <a:solidFill>
                  <a:srgbClr val="000000"/>
                </a:solidFill>
                <a:latin typeface="Lato Black"/>
                <a:ea typeface="Lato Black"/>
                <a:cs typeface="Lato Black"/>
                <a:sym typeface="Lato Black"/>
              </a:rPr>
              <a:t>DAY</a:t>
            </a:r>
            <a:endParaRPr b="0" i="0" sz="6500" u="none" cap="none" strike="noStrike">
              <a:solidFill>
                <a:srgbClr val="000000"/>
              </a:solidFill>
              <a:latin typeface="Lato Black"/>
              <a:ea typeface="Lato Black"/>
              <a:cs typeface="Lato Black"/>
              <a:sym typeface="Lato Black"/>
            </a:endParaRPr>
          </a:p>
        </p:txBody>
      </p:sp>
      <p:sp>
        <p:nvSpPr>
          <p:cNvPr id="84" name="Google Shape;84;g1e3fc013010_0_77"/>
          <p:cNvSpPr txBox="1"/>
          <p:nvPr/>
        </p:nvSpPr>
        <p:spPr>
          <a:xfrm>
            <a:off x="4341650" y="5983775"/>
            <a:ext cx="4578900" cy="95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None/>
            </a:pPr>
            <a:r>
              <a:rPr b="0" i="0" lang="en" sz="4000" u="none" cap="none" strike="noStrike">
                <a:solidFill>
                  <a:srgbClr val="000000"/>
                </a:solidFill>
                <a:latin typeface="Lato Black"/>
                <a:ea typeface="Lato Black"/>
                <a:cs typeface="Lato Black"/>
                <a:sym typeface="Lato Black"/>
              </a:rPr>
              <a:t>YYYY</a:t>
            </a:r>
            <a:endParaRPr b="0" i="0" sz="4000" u="none" cap="none" strike="noStrike">
              <a:solidFill>
                <a:srgbClr val="000000"/>
              </a:solidFill>
              <a:latin typeface="Lato Black"/>
              <a:ea typeface="Lato Black"/>
              <a:cs typeface="Lato Black"/>
              <a:sym typeface="Lato Black"/>
            </a:endParaRPr>
          </a:p>
        </p:txBody>
      </p:sp>
      <p:cxnSp>
        <p:nvCxnSpPr>
          <p:cNvPr id="85" name="Google Shape;85;g1e3fc013010_0_77"/>
          <p:cNvCxnSpPr/>
          <p:nvPr/>
        </p:nvCxnSpPr>
        <p:spPr>
          <a:xfrm>
            <a:off x="5695800" y="5374725"/>
            <a:ext cx="18846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