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4"/>
  </p:sldMasterIdLst>
  <p:notesMasterIdLst>
    <p:notesMasterId r:id="rId5"/>
  </p:notesMasterIdLst>
  <p:sldIdLst>
    <p:sldId id="256" r:id="rId6"/>
  </p:sldIdLst>
  <p:sldSz cy="9144000" cx="9144000"/>
  <p:notesSz cx="6858000" cy="9144000"/>
  <p:embeddedFontLst>
    <p:embeddedFont>
      <p:font typeface="Oswald Medium"/>
      <p:regular r:id="rId7"/>
      <p:bold r:id="rId8"/>
    </p:embeddedFont>
    <p:embeddedFont>
      <p:font typeface="Libre Franklin"/>
      <p:regular r:id="rId9"/>
      <p:bold r:id="rId10"/>
      <p:italic r:id="rId11"/>
      <p:boldItalic r:id="rId12"/>
    </p:embeddedFont>
    <p:embeddedFont>
      <p:font typeface="Libre Franklin Medium"/>
      <p:regular r:id="rId13"/>
      <p:bold r:id="rId14"/>
      <p:italic r:id="rId15"/>
      <p:boldItalic r:id="rId16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88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GoogleSlidesCustomDataVersion2">
      <go:slidesCustomData xmlns:go="http://customooxmlschemas.google.com/" r:id="rId17" roundtripDataSignature="AMtx7mhK2ZstzuNnnHSbXze7h3Ypkv8mR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88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LibreFranklin-italic.fntdata"/><Relationship Id="rId10" Type="http://schemas.openxmlformats.org/officeDocument/2006/relationships/font" Target="fonts/LibreFranklin-bold.fntdata"/><Relationship Id="rId13" Type="http://schemas.openxmlformats.org/officeDocument/2006/relationships/font" Target="fonts/LibreFranklinMedium-regular.fntdata"/><Relationship Id="rId12" Type="http://schemas.openxmlformats.org/officeDocument/2006/relationships/font" Target="fonts/LibreFranklin-bold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font" Target="fonts/LibreFranklin-regular.fntdata"/><Relationship Id="rId15" Type="http://schemas.openxmlformats.org/officeDocument/2006/relationships/font" Target="fonts/LibreFranklinMedium-italic.fntdata"/><Relationship Id="rId14" Type="http://schemas.openxmlformats.org/officeDocument/2006/relationships/font" Target="fonts/LibreFranklinMedium-bold.fntdata"/><Relationship Id="rId17" Type="http://customschemas.google.com/relationships/presentationmetadata" Target="metadata"/><Relationship Id="rId16" Type="http://schemas.openxmlformats.org/officeDocument/2006/relationships/font" Target="fonts/LibreFranklinMedium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OswaldMedium-regular.fntdata"/><Relationship Id="rId8" Type="http://schemas.openxmlformats.org/officeDocument/2006/relationships/font" Target="fonts/OswaldMedium-bold.fnt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714816" y="685800"/>
            <a:ext cx="3429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1e3fc013010_0_92:notes"/>
          <p:cNvSpPr/>
          <p:nvPr>
            <p:ph idx="2" type="sldImg"/>
          </p:nvPr>
        </p:nvSpPr>
        <p:spPr>
          <a:xfrm>
            <a:off x="1714816" y="685800"/>
            <a:ext cx="3429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g1e3fc013010_0_9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51"/>
          <p:cNvSpPr txBox="1"/>
          <p:nvPr>
            <p:ph type="ctrTitle"/>
          </p:nvPr>
        </p:nvSpPr>
        <p:spPr>
          <a:xfrm>
            <a:off x="311708" y="1323689"/>
            <a:ext cx="8520600" cy="36492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51"/>
          <p:cNvSpPr txBox="1"/>
          <p:nvPr>
            <p:ph idx="1" type="subTitle"/>
          </p:nvPr>
        </p:nvSpPr>
        <p:spPr>
          <a:xfrm>
            <a:off x="311700" y="5038444"/>
            <a:ext cx="8520600" cy="140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51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60"/>
          <p:cNvSpPr txBox="1"/>
          <p:nvPr>
            <p:ph hasCustomPrompt="1" type="title"/>
          </p:nvPr>
        </p:nvSpPr>
        <p:spPr>
          <a:xfrm>
            <a:off x="311700" y="1966444"/>
            <a:ext cx="8520600" cy="3490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60"/>
          <p:cNvSpPr txBox="1"/>
          <p:nvPr>
            <p:ph idx="1" type="body"/>
          </p:nvPr>
        </p:nvSpPr>
        <p:spPr>
          <a:xfrm>
            <a:off x="311700" y="5603956"/>
            <a:ext cx="8520600" cy="231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60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61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52"/>
          <p:cNvSpPr txBox="1"/>
          <p:nvPr>
            <p:ph type="title"/>
          </p:nvPr>
        </p:nvSpPr>
        <p:spPr>
          <a:xfrm>
            <a:off x="311700" y="3823733"/>
            <a:ext cx="8520600" cy="1496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52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53"/>
          <p:cNvSpPr txBox="1"/>
          <p:nvPr>
            <p:ph type="title"/>
          </p:nvPr>
        </p:nvSpPr>
        <p:spPr>
          <a:xfrm>
            <a:off x="311700" y="791156"/>
            <a:ext cx="8520600" cy="1018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53"/>
          <p:cNvSpPr txBox="1"/>
          <p:nvPr>
            <p:ph idx="1" type="body"/>
          </p:nvPr>
        </p:nvSpPr>
        <p:spPr>
          <a:xfrm>
            <a:off x="311700" y="2048844"/>
            <a:ext cx="8520600" cy="60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53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4"/>
          <p:cNvSpPr txBox="1"/>
          <p:nvPr>
            <p:ph type="title"/>
          </p:nvPr>
        </p:nvSpPr>
        <p:spPr>
          <a:xfrm>
            <a:off x="311700" y="791156"/>
            <a:ext cx="8520600" cy="1018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4"/>
          <p:cNvSpPr txBox="1"/>
          <p:nvPr>
            <p:ph idx="1" type="body"/>
          </p:nvPr>
        </p:nvSpPr>
        <p:spPr>
          <a:xfrm>
            <a:off x="311700" y="2048844"/>
            <a:ext cx="3999900" cy="60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4"/>
          <p:cNvSpPr txBox="1"/>
          <p:nvPr>
            <p:ph idx="2" type="body"/>
          </p:nvPr>
        </p:nvSpPr>
        <p:spPr>
          <a:xfrm>
            <a:off x="4832400" y="2048844"/>
            <a:ext cx="3999900" cy="60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4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55"/>
          <p:cNvSpPr txBox="1"/>
          <p:nvPr>
            <p:ph type="title"/>
          </p:nvPr>
        </p:nvSpPr>
        <p:spPr>
          <a:xfrm>
            <a:off x="311700" y="791156"/>
            <a:ext cx="8520600" cy="1018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55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56"/>
          <p:cNvSpPr txBox="1"/>
          <p:nvPr>
            <p:ph type="title"/>
          </p:nvPr>
        </p:nvSpPr>
        <p:spPr>
          <a:xfrm>
            <a:off x="311700" y="987733"/>
            <a:ext cx="2808000" cy="13434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56"/>
          <p:cNvSpPr txBox="1"/>
          <p:nvPr>
            <p:ph idx="1" type="body"/>
          </p:nvPr>
        </p:nvSpPr>
        <p:spPr>
          <a:xfrm>
            <a:off x="311700" y="2470400"/>
            <a:ext cx="2808000" cy="5652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56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57"/>
          <p:cNvSpPr txBox="1"/>
          <p:nvPr>
            <p:ph type="title"/>
          </p:nvPr>
        </p:nvSpPr>
        <p:spPr>
          <a:xfrm>
            <a:off x="490250" y="800267"/>
            <a:ext cx="6367800" cy="7272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57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58"/>
          <p:cNvSpPr/>
          <p:nvPr/>
        </p:nvSpPr>
        <p:spPr>
          <a:xfrm>
            <a:off x="4572000" y="-222"/>
            <a:ext cx="4572000" cy="9144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58"/>
          <p:cNvSpPr txBox="1"/>
          <p:nvPr>
            <p:ph type="title"/>
          </p:nvPr>
        </p:nvSpPr>
        <p:spPr>
          <a:xfrm>
            <a:off x="265500" y="2192311"/>
            <a:ext cx="4045200" cy="26352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58"/>
          <p:cNvSpPr txBox="1"/>
          <p:nvPr>
            <p:ph idx="1" type="subTitle"/>
          </p:nvPr>
        </p:nvSpPr>
        <p:spPr>
          <a:xfrm>
            <a:off x="265500" y="4983244"/>
            <a:ext cx="4045200" cy="219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58"/>
          <p:cNvSpPr txBox="1"/>
          <p:nvPr>
            <p:ph idx="2" type="body"/>
          </p:nvPr>
        </p:nvSpPr>
        <p:spPr>
          <a:xfrm>
            <a:off x="4939500" y="1287244"/>
            <a:ext cx="3837000" cy="6569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58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59"/>
          <p:cNvSpPr txBox="1"/>
          <p:nvPr>
            <p:ph idx="1" type="body"/>
          </p:nvPr>
        </p:nvSpPr>
        <p:spPr>
          <a:xfrm>
            <a:off x="311700" y="7521022"/>
            <a:ext cx="5998800" cy="1075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59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50"/>
          <p:cNvSpPr txBox="1"/>
          <p:nvPr>
            <p:ph type="title"/>
          </p:nvPr>
        </p:nvSpPr>
        <p:spPr>
          <a:xfrm>
            <a:off x="311700" y="791156"/>
            <a:ext cx="8520600" cy="1018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50"/>
          <p:cNvSpPr txBox="1"/>
          <p:nvPr>
            <p:ph idx="1" type="body"/>
          </p:nvPr>
        </p:nvSpPr>
        <p:spPr>
          <a:xfrm>
            <a:off x="311700" y="2048844"/>
            <a:ext cx="8520600" cy="60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50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g1e3fc013010_0_92"/>
          <p:cNvSpPr/>
          <p:nvPr/>
        </p:nvSpPr>
        <p:spPr>
          <a:xfrm>
            <a:off x="-1695625" y="757400"/>
            <a:ext cx="7266300" cy="1264800"/>
          </a:xfrm>
          <a:prstGeom prst="roundRect">
            <a:avLst>
              <a:gd fmla="val 16667" name="adj"/>
            </a:avLst>
          </a:prstGeom>
          <a:solidFill>
            <a:srgbClr val="FFD966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" name="Google Shape;55;g1e3fc013010_0_92"/>
          <p:cNvSpPr/>
          <p:nvPr/>
        </p:nvSpPr>
        <p:spPr>
          <a:xfrm>
            <a:off x="-621725" y="-282625"/>
            <a:ext cx="6990000" cy="1318800"/>
          </a:xfrm>
          <a:prstGeom prst="roundRect">
            <a:avLst>
              <a:gd fmla="val 16667" name="adj"/>
            </a:avLst>
          </a:prstGeom>
          <a:solidFill>
            <a:srgbClr val="FFD966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" name="Google Shape;56;g1e3fc013010_0_92"/>
          <p:cNvSpPr txBox="1"/>
          <p:nvPr/>
        </p:nvSpPr>
        <p:spPr>
          <a:xfrm>
            <a:off x="251200" y="-39375"/>
            <a:ext cx="5985000" cy="2124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7000"/>
              <a:buFont typeface="Arial"/>
              <a:buNone/>
            </a:pPr>
            <a:r>
              <a:rPr b="0" i="1" lang="en" sz="7000" u="none" cap="none" strike="noStrike">
                <a:solidFill>
                  <a:srgbClr val="000000"/>
                </a:solidFill>
                <a:latin typeface="Oswald Medium"/>
                <a:ea typeface="Oswald Medium"/>
                <a:cs typeface="Oswald Medium"/>
                <a:sym typeface="Oswald Medium"/>
              </a:rPr>
              <a:t>SIGN UP TO BE A</a:t>
            </a:r>
            <a:br>
              <a:rPr b="0" i="1" lang="en" sz="7000" u="none" cap="none" strike="noStrike">
                <a:solidFill>
                  <a:srgbClr val="000000"/>
                </a:solidFill>
                <a:latin typeface="Oswald Medium"/>
                <a:ea typeface="Oswald Medium"/>
                <a:cs typeface="Oswald Medium"/>
                <a:sym typeface="Oswald Medium"/>
              </a:rPr>
            </a:br>
            <a:r>
              <a:rPr b="0" i="1" lang="en" sz="7000" u="none" cap="none" strike="noStrike">
                <a:solidFill>
                  <a:srgbClr val="000000"/>
                </a:solidFill>
                <a:latin typeface="Oswald Medium"/>
                <a:ea typeface="Oswald Medium"/>
                <a:cs typeface="Oswald Medium"/>
                <a:sym typeface="Oswald Medium"/>
              </a:rPr>
              <a:t>POLL WORKER</a:t>
            </a:r>
            <a:endParaRPr b="0" i="1" sz="7000" u="none" cap="none" strike="noStrike">
              <a:solidFill>
                <a:srgbClr val="000000"/>
              </a:solidFill>
              <a:latin typeface="Oswald Medium"/>
              <a:ea typeface="Oswald Medium"/>
              <a:cs typeface="Oswald Medium"/>
              <a:sym typeface="Oswald Medium"/>
            </a:endParaRPr>
          </a:p>
        </p:txBody>
      </p:sp>
      <p:pic>
        <p:nvPicPr>
          <p:cNvPr id="57" name="Google Shape;57;g1e3fc013010_0_92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152400" y="1766925"/>
            <a:ext cx="8839201" cy="5248275"/>
          </a:xfrm>
          <a:prstGeom prst="rect">
            <a:avLst/>
          </a:prstGeom>
          <a:noFill/>
          <a:ln>
            <a:noFill/>
          </a:ln>
        </p:spPr>
      </p:pic>
      <p:sp>
        <p:nvSpPr>
          <p:cNvPr id="58" name="Google Shape;58;g1e3fc013010_0_92"/>
          <p:cNvSpPr/>
          <p:nvPr/>
        </p:nvSpPr>
        <p:spPr>
          <a:xfrm>
            <a:off x="230100" y="7166975"/>
            <a:ext cx="8683800" cy="907800"/>
          </a:xfrm>
          <a:prstGeom prst="roundRect">
            <a:avLst>
              <a:gd fmla="val 16667" name="adj"/>
            </a:avLst>
          </a:prstGeom>
          <a:solidFill>
            <a:srgbClr val="FFD966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" name="Google Shape;59;g1e3fc013010_0_92"/>
          <p:cNvSpPr txBox="1"/>
          <p:nvPr/>
        </p:nvSpPr>
        <p:spPr>
          <a:xfrm>
            <a:off x="590400" y="7142675"/>
            <a:ext cx="7963200" cy="10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700"/>
              <a:buFont typeface="Arial"/>
              <a:buNone/>
            </a:pPr>
            <a:r>
              <a:rPr b="0" i="0" lang="en" sz="2700" u="none" cap="none" strike="noStrike">
                <a:solidFill>
                  <a:srgbClr val="000000"/>
                </a:solidFill>
                <a:latin typeface="Oswald Medium"/>
                <a:ea typeface="Oswald Medium"/>
                <a:cs typeface="Oswald Medium"/>
                <a:sym typeface="Oswald Medium"/>
              </a:rPr>
              <a:t>&lt;Jurisdiction Name&gt; needs dedicated citizens to work during the &lt;YYYY&gt; General Election. Contact us today!</a:t>
            </a:r>
            <a:endParaRPr b="0" i="0" sz="2700" u="none" cap="none" strike="noStrike">
              <a:solidFill>
                <a:srgbClr val="000000"/>
              </a:solidFill>
              <a:latin typeface="Oswald Medium"/>
              <a:ea typeface="Oswald Medium"/>
              <a:cs typeface="Oswald Medium"/>
              <a:sym typeface="Oswald Medium"/>
            </a:endParaRPr>
          </a:p>
        </p:txBody>
      </p:sp>
      <p:grpSp>
        <p:nvGrpSpPr>
          <p:cNvPr id="60" name="Google Shape;60;g1e3fc013010_0_92"/>
          <p:cNvGrpSpPr/>
          <p:nvPr/>
        </p:nvGrpSpPr>
        <p:grpSpPr>
          <a:xfrm>
            <a:off x="402437" y="8226550"/>
            <a:ext cx="8339127" cy="736800"/>
            <a:chOff x="352136" y="8226550"/>
            <a:chExt cx="8339127" cy="736800"/>
          </a:xfrm>
        </p:grpSpPr>
        <p:sp>
          <p:nvSpPr>
            <p:cNvPr id="61" name="Google Shape;61;g1e3fc013010_0_92"/>
            <p:cNvSpPr txBox="1"/>
            <p:nvPr/>
          </p:nvSpPr>
          <p:spPr>
            <a:xfrm>
              <a:off x="1099138" y="8251750"/>
              <a:ext cx="2225400" cy="686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1" i="0" lang="en" sz="1800" u="none" cap="none" strike="noStrike">
                  <a:solidFill>
                    <a:srgbClr val="000000"/>
                  </a:solidFill>
                  <a:latin typeface="Libre Franklin"/>
                  <a:ea typeface="Libre Franklin"/>
                  <a:cs typeface="Libre Franklin"/>
                  <a:sym typeface="Libre Franklin"/>
                </a:rPr>
                <a:t>Jurisdiction Name</a:t>
              </a:r>
              <a:endParaRPr b="1" i="0" sz="1800" u="none" cap="none" strike="noStrike">
                <a:solidFill>
                  <a:srgbClr val="000000"/>
                </a:solidFill>
                <a:latin typeface="Libre Franklin"/>
                <a:ea typeface="Libre Franklin"/>
                <a:cs typeface="Libre Franklin"/>
                <a:sym typeface="Libre Franklin"/>
              </a:endParaRPr>
            </a:p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00"/>
                  </a:solidFill>
                  <a:latin typeface="Libre Franklin Medium"/>
                  <a:ea typeface="Libre Franklin Medium"/>
                  <a:cs typeface="Libre Franklin Medium"/>
                  <a:sym typeface="Libre Franklin Medium"/>
                </a:rPr>
                <a:t>Elections Division</a:t>
              </a:r>
              <a:endParaRPr b="0" i="0" sz="1800" u="none" cap="none" strike="noStrike">
                <a:solidFill>
                  <a:srgbClr val="000000"/>
                </a:solidFill>
                <a:latin typeface="Libre Franklin Medium"/>
                <a:ea typeface="Libre Franklin Medium"/>
                <a:cs typeface="Libre Franklin Medium"/>
                <a:sym typeface="Libre Franklin Medium"/>
              </a:endParaRPr>
            </a:p>
          </p:txBody>
        </p:sp>
        <p:sp>
          <p:nvSpPr>
            <p:cNvPr id="62" name="Google Shape;62;g1e3fc013010_0_92"/>
            <p:cNvSpPr/>
            <p:nvPr/>
          </p:nvSpPr>
          <p:spPr>
            <a:xfrm>
              <a:off x="352136" y="8226550"/>
              <a:ext cx="747000" cy="736800"/>
            </a:xfrm>
            <a:prstGeom prst="roundRect">
              <a:avLst>
                <a:gd fmla="val 7986" name="adj"/>
              </a:avLst>
            </a:prstGeom>
            <a:solidFill>
              <a:srgbClr val="EEEEEE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1" i="0" lang="en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LOGO</a:t>
              </a:r>
              <a:endParaRPr b="1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3" name="Google Shape;63;g1e3fc013010_0_92"/>
            <p:cNvSpPr txBox="1"/>
            <p:nvPr/>
          </p:nvSpPr>
          <p:spPr>
            <a:xfrm>
              <a:off x="5643863" y="8251750"/>
              <a:ext cx="3047400" cy="686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1" i="0" lang="en" sz="1800" u="none" cap="none" strike="noStrike">
                  <a:solidFill>
                    <a:srgbClr val="000000"/>
                  </a:solidFill>
                  <a:latin typeface="Libre Franklin"/>
                  <a:ea typeface="Libre Franklin"/>
                  <a:cs typeface="Libre Franklin"/>
                  <a:sym typeface="Libre Franklin"/>
                </a:rPr>
                <a:t>(000) 123-1234</a:t>
              </a:r>
              <a:endParaRPr b="1" i="0" sz="1800" u="none" cap="none" strike="noStrike">
                <a:solidFill>
                  <a:srgbClr val="000000"/>
                </a:solidFill>
                <a:latin typeface="Libre Franklin"/>
                <a:ea typeface="Libre Franklin"/>
                <a:cs typeface="Libre Franklin"/>
                <a:sym typeface="Libre Franklin"/>
              </a:endParaRPr>
            </a:p>
            <a:p>
              <a:pPr indent="0" lvl="0" marL="0" marR="0" rtl="0" algn="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1" i="0" lang="en" sz="1800" u="none" cap="none" strike="noStrike">
                  <a:solidFill>
                    <a:srgbClr val="000000"/>
                  </a:solidFill>
                  <a:latin typeface="Libre Franklin"/>
                  <a:ea typeface="Libre Franklin"/>
                  <a:cs typeface="Libre Franklin"/>
                  <a:sym typeface="Libre Franklin"/>
                </a:rPr>
                <a:t>website@website.gov</a:t>
              </a:r>
              <a:endParaRPr b="1" i="0" sz="1800" u="none" cap="none" strike="noStrike">
                <a:solidFill>
                  <a:srgbClr val="000000"/>
                </a:solidFill>
                <a:latin typeface="Libre Franklin"/>
                <a:ea typeface="Libre Franklin"/>
                <a:cs typeface="Libre Franklin"/>
                <a:sym typeface="Libre Franklin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