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</p:sldIdLst>
  <p:sldSz cy="9144000" cx="9144000"/>
  <p:notesSz cx="6858000" cy="9144000"/>
  <p:embeddedFontLst>
    <p:embeddedFont>
      <p:font typeface="Oswald Medium"/>
      <p:regular r:id="rId9"/>
      <p:bold r:id="rId10"/>
    </p:embeddedFont>
    <p:embeddedFont>
      <p:font typeface="Roboto Black"/>
      <p:bold r:id="rId11"/>
      <p:boldItalic r:id="rId12"/>
    </p:embeddedFont>
    <p:embeddedFont>
      <p:font typeface="Libre Franklin"/>
      <p:regular r:id="rId13"/>
      <p:bold r:id="rId14"/>
      <p:italic r:id="rId15"/>
      <p:boldItalic r:id="rId16"/>
    </p:embeddedFont>
    <p:embeddedFont>
      <p:font typeface="Libre Franklin Medium"/>
      <p:regular r:id="rId17"/>
      <p:bold r:id="rId18"/>
      <p:italic r:id="rId19"/>
      <p:boldItalic r:id="rId2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88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21" roundtripDataSignature="AMtx7mi2ttK5Vu3R9U4rLS5+o1FoAA8yy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88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LibreFranklinMedium-boldItalic.fntdata"/><Relationship Id="rId11" Type="http://schemas.openxmlformats.org/officeDocument/2006/relationships/font" Target="fonts/RobotoBlack-bold.fntdata"/><Relationship Id="rId10" Type="http://schemas.openxmlformats.org/officeDocument/2006/relationships/font" Target="fonts/OswaldMedium-bold.fntdata"/><Relationship Id="rId21" Type="http://customschemas.google.com/relationships/presentationmetadata" Target="metadata"/><Relationship Id="rId13" Type="http://schemas.openxmlformats.org/officeDocument/2006/relationships/font" Target="fonts/LibreFranklin-regular.fntdata"/><Relationship Id="rId12" Type="http://schemas.openxmlformats.org/officeDocument/2006/relationships/font" Target="fonts/RobotoBlack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OswaldMedium-regular.fntdata"/><Relationship Id="rId15" Type="http://schemas.openxmlformats.org/officeDocument/2006/relationships/font" Target="fonts/LibreFranklin-italic.fntdata"/><Relationship Id="rId14" Type="http://schemas.openxmlformats.org/officeDocument/2006/relationships/font" Target="fonts/LibreFranklin-bold.fntdata"/><Relationship Id="rId17" Type="http://schemas.openxmlformats.org/officeDocument/2006/relationships/font" Target="fonts/LibreFranklinMedium-regular.fntdata"/><Relationship Id="rId16" Type="http://schemas.openxmlformats.org/officeDocument/2006/relationships/font" Target="fonts/LibreFranklin-boldItalic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LibreFranklinMedium-italic.fntdata"/><Relationship Id="rId6" Type="http://schemas.openxmlformats.org/officeDocument/2006/relationships/slide" Target="slides/slide1.xml"/><Relationship Id="rId18" Type="http://schemas.openxmlformats.org/officeDocument/2006/relationships/font" Target="fonts/LibreFranklinMedium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714816" y="685800"/>
            <a:ext cx="3429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7:notes"/>
          <p:cNvSpPr/>
          <p:nvPr>
            <p:ph idx="2" type="sldImg"/>
          </p:nvPr>
        </p:nvSpPr>
        <p:spPr>
          <a:xfrm>
            <a:off x="1714816" y="685800"/>
            <a:ext cx="3429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" name="Google Shape;52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:notes"/>
          <p:cNvSpPr/>
          <p:nvPr>
            <p:ph idx="2" type="sldImg"/>
          </p:nvPr>
        </p:nvSpPr>
        <p:spPr>
          <a:xfrm>
            <a:off x="1714816" y="685800"/>
            <a:ext cx="3429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6" name="Google Shape;6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/>
          <p:nvPr>
            <p:ph idx="2" type="sldImg"/>
          </p:nvPr>
        </p:nvSpPr>
        <p:spPr>
          <a:xfrm>
            <a:off x="1714816" y="685800"/>
            <a:ext cx="3429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" name="Google Shape;8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1"/>
          <p:cNvSpPr txBox="1"/>
          <p:nvPr>
            <p:ph type="ctrTitle"/>
          </p:nvPr>
        </p:nvSpPr>
        <p:spPr>
          <a:xfrm>
            <a:off x="311708" y="1323689"/>
            <a:ext cx="8520600" cy="3649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51"/>
          <p:cNvSpPr txBox="1"/>
          <p:nvPr>
            <p:ph idx="1" type="subTitle"/>
          </p:nvPr>
        </p:nvSpPr>
        <p:spPr>
          <a:xfrm>
            <a:off x="311700" y="5038444"/>
            <a:ext cx="8520600" cy="140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51"/>
          <p:cNvSpPr txBox="1"/>
          <p:nvPr>
            <p:ph idx="12" type="sldNum"/>
          </p:nvPr>
        </p:nvSpPr>
        <p:spPr>
          <a:xfrm>
            <a:off x="8472458" y="8290163"/>
            <a:ext cx="5487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60"/>
          <p:cNvSpPr txBox="1"/>
          <p:nvPr>
            <p:ph hasCustomPrompt="1" type="title"/>
          </p:nvPr>
        </p:nvSpPr>
        <p:spPr>
          <a:xfrm>
            <a:off x="311700" y="1966444"/>
            <a:ext cx="8520600" cy="3490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60"/>
          <p:cNvSpPr txBox="1"/>
          <p:nvPr>
            <p:ph idx="1" type="body"/>
          </p:nvPr>
        </p:nvSpPr>
        <p:spPr>
          <a:xfrm>
            <a:off x="311700" y="5603956"/>
            <a:ext cx="8520600" cy="23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60"/>
          <p:cNvSpPr txBox="1"/>
          <p:nvPr>
            <p:ph idx="12" type="sldNum"/>
          </p:nvPr>
        </p:nvSpPr>
        <p:spPr>
          <a:xfrm>
            <a:off x="8472458" y="8290163"/>
            <a:ext cx="5487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61"/>
          <p:cNvSpPr txBox="1"/>
          <p:nvPr>
            <p:ph idx="12" type="sldNum"/>
          </p:nvPr>
        </p:nvSpPr>
        <p:spPr>
          <a:xfrm>
            <a:off x="8472458" y="8290163"/>
            <a:ext cx="5487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52"/>
          <p:cNvSpPr txBox="1"/>
          <p:nvPr>
            <p:ph type="title"/>
          </p:nvPr>
        </p:nvSpPr>
        <p:spPr>
          <a:xfrm>
            <a:off x="311700" y="3823733"/>
            <a:ext cx="8520600" cy="149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52"/>
          <p:cNvSpPr txBox="1"/>
          <p:nvPr>
            <p:ph idx="12" type="sldNum"/>
          </p:nvPr>
        </p:nvSpPr>
        <p:spPr>
          <a:xfrm>
            <a:off x="8472458" y="8290163"/>
            <a:ext cx="5487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53"/>
          <p:cNvSpPr txBox="1"/>
          <p:nvPr>
            <p:ph type="title"/>
          </p:nvPr>
        </p:nvSpPr>
        <p:spPr>
          <a:xfrm>
            <a:off x="311700" y="791156"/>
            <a:ext cx="8520600" cy="101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53"/>
          <p:cNvSpPr txBox="1"/>
          <p:nvPr>
            <p:ph idx="1" type="body"/>
          </p:nvPr>
        </p:nvSpPr>
        <p:spPr>
          <a:xfrm>
            <a:off x="311700" y="2048844"/>
            <a:ext cx="8520600" cy="60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53"/>
          <p:cNvSpPr txBox="1"/>
          <p:nvPr>
            <p:ph idx="12" type="sldNum"/>
          </p:nvPr>
        </p:nvSpPr>
        <p:spPr>
          <a:xfrm>
            <a:off x="8472458" y="8290163"/>
            <a:ext cx="5487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4"/>
          <p:cNvSpPr txBox="1"/>
          <p:nvPr>
            <p:ph type="title"/>
          </p:nvPr>
        </p:nvSpPr>
        <p:spPr>
          <a:xfrm>
            <a:off x="311700" y="791156"/>
            <a:ext cx="8520600" cy="101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4"/>
          <p:cNvSpPr txBox="1"/>
          <p:nvPr>
            <p:ph idx="1" type="body"/>
          </p:nvPr>
        </p:nvSpPr>
        <p:spPr>
          <a:xfrm>
            <a:off x="311700" y="2048844"/>
            <a:ext cx="3999900" cy="60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4"/>
          <p:cNvSpPr txBox="1"/>
          <p:nvPr>
            <p:ph idx="2" type="body"/>
          </p:nvPr>
        </p:nvSpPr>
        <p:spPr>
          <a:xfrm>
            <a:off x="4832400" y="2048844"/>
            <a:ext cx="3999900" cy="60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4"/>
          <p:cNvSpPr txBox="1"/>
          <p:nvPr>
            <p:ph idx="12" type="sldNum"/>
          </p:nvPr>
        </p:nvSpPr>
        <p:spPr>
          <a:xfrm>
            <a:off x="8472458" y="8290163"/>
            <a:ext cx="5487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5"/>
          <p:cNvSpPr txBox="1"/>
          <p:nvPr>
            <p:ph type="title"/>
          </p:nvPr>
        </p:nvSpPr>
        <p:spPr>
          <a:xfrm>
            <a:off x="311700" y="791156"/>
            <a:ext cx="8520600" cy="101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55"/>
          <p:cNvSpPr txBox="1"/>
          <p:nvPr>
            <p:ph idx="12" type="sldNum"/>
          </p:nvPr>
        </p:nvSpPr>
        <p:spPr>
          <a:xfrm>
            <a:off x="8472458" y="8290163"/>
            <a:ext cx="5487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56"/>
          <p:cNvSpPr txBox="1"/>
          <p:nvPr>
            <p:ph type="title"/>
          </p:nvPr>
        </p:nvSpPr>
        <p:spPr>
          <a:xfrm>
            <a:off x="311700" y="987733"/>
            <a:ext cx="2808000" cy="1343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56"/>
          <p:cNvSpPr txBox="1"/>
          <p:nvPr>
            <p:ph idx="1" type="body"/>
          </p:nvPr>
        </p:nvSpPr>
        <p:spPr>
          <a:xfrm>
            <a:off x="311700" y="2470400"/>
            <a:ext cx="2808000" cy="565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56"/>
          <p:cNvSpPr txBox="1"/>
          <p:nvPr>
            <p:ph idx="12" type="sldNum"/>
          </p:nvPr>
        </p:nvSpPr>
        <p:spPr>
          <a:xfrm>
            <a:off x="8472458" y="8290163"/>
            <a:ext cx="5487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7"/>
          <p:cNvSpPr txBox="1"/>
          <p:nvPr>
            <p:ph type="title"/>
          </p:nvPr>
        </p:nvSpPr>
        <p:spPr>
          <a:xfrm>
            <a:off x="490250" y="800267"/>
            <a:ext cx="6367800" cy="727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57"/>
          <p:cNvSpPr txBox="1"/>
          <p:nvPr>
            <p:ph idx="12" type="sldNum"/>
          </p:nvPr>
        </p:nvSpPr>
        <p:spPr>
          <a:xfrm>
            <a:off x="8472458" y="8290163"/>
            <a:ext cx="5487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58"/>
          <p:cNvSpPr/>
          <p:nvPr/>
        </p:nvSpPr>
        <p:spPr>
          <a:xfrm>
            <a:off x="4572000" y="-222"/>
            <a:ext cx="4572000" cy="9144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58"/>
          <p:cNvSpPr txBox="1"/>
          <p:nvPr>
            <p:ph type="title"/>
          </p:nvPr>
        </p:nvSpPr>
        <p:spPr>
          <a:xfrm>
            <a:off x="265500" y="2192311"/>
            <a:ext cx="4045200" cy="263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58"/>
          <p:cNvSpPr txBox="1"/>
          <p:nvPr>
            <p:ph idx="1" type="subTitle"/>
          </p:nvPr>
        </p:nvSpPr>
        <p:spPr>
          <a:xfrm>
            <a:off x="265500" y="4983244"/>
            <a:ext cx="4045200" cy="219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58"/>
          <p:cNvSpPr txBox="1"/>
          <p:nvPr>
            <p:ph idx="2" type="body"/>
          </p:nvPr>
        </p:nvSpPr>
        <p:spPr>
          <a:xfrm>
            <a:off x="4939500" y="1287244"/>
            <a:ext cx="3837000" cy="656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58"/>
          <p:cNvSpPr txBox="1"/>
          <p:nvPr>
            <p:ph idx="12" type="sldNum"/>
          </p:nvPr>
        </p:nvSpPr>
        <p:spPr>
          <a:xfrm>
            <a:off x="8472458" y="8290163"/>
            <a:ext cx="5487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59"/>
          <p:cNvSpPr txBox="1"/>
          <p:nvPr>
            <p:ph idx="1" type="body"/>
          </p:nvPr>
        </p:nvSpPr>
        <p:spPr>
          <a:xfrm>
            <a:off x="311700" y="7521022"/>
            <a:ext cx="5998800" cy="107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59"/>
          <p:cNvSpPr txBox="1"/>
          <p:nvPr>
            <p:ph idx="12" type="sldNum"/>
          </p:nvPr>
        </p:nvSpPr>
        <p:spPr>
          <a:xfrm>
            <a:off x="8472458" y="8290163"/>
            <a:ext cx="5487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50"/>
          <p:cNvSpPr txBox="1"/>
          <p:nvPr>
            <p:ph type="title"/>
          </p:nvPr>
        </p:nvSpPr>
        <p:spPr>
          <a:xfrm>
            <a:off x="311700" y="791156"/>
            <a:ext cx="8520600" cy="101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50"/>
          <p:cNvSpPr txBox="1"/>
          <p:nvPr>
            <p:ph idx="1" type="body"/>
          </p:nvPr>
        </p:nvSpPr>
        <p:spPr>
          <a:xfrm>
            <a:off x="311700" y="2048844"/>
            <a:ext cx="8520600" cy="60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50"/>
          <p:cNvSpPr txBox="1"/>
          <p:nvPr>
            <p:ph idx="12" type="sldNum"/>
          </p:nvPr>
        </p:nvSpPr>
        <p:spPr>
          <a:xfrm>
            <a:off x="8472458" y="8290163"/>
            <a:ext cx="5487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Relationship Id="rId4" Type="http://schemas.openxmlformats.org/officeDocument/2006/relationships/image" Target="../media/image2.png"/><Relationship Id="rId5" Type="http://schemas.openxmlformats.org/officeDocument/2006/relationships/image" Target="../media/image6.png"/><Relationship Id="rId6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7"/>
          <p:cNvSpPr/>
          <p:nvPr/>
        </p:nvSpPr>
        <p:spPr>
          <a:xfrm>
            <a:off x="-1695625" y="757400"/>
            <a:ext cx="7266300" cy="1264800"/>
          </a:xfrm>
          <a:prstGeom prst="roundRect">
            <a:avLst>
              <a:gd fmla="val 16667" name="adj"/>
            </a:avLst>
          </a:prstGeom>
          <a:solidFill>
            <a:srgbClr val="FFD9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p7"/>
          <p:cNvSpPr/>
          <p:nvPr/>
        </p:nvSpPr>
        <p:spPr>
          <a:xfrm>
            <a:off x="-621725" y="-282625"/>
            <a:ext cx="6990000" cy="1318800"/>
          </a:xfrm>
          <a:prstGeom prst="roundRect">
            <a:avLst>
              <a:gd fmla="val 16667" name="adj"/>
            </a:avLst>
          </a:prstGeom>
          <a:solidFill>
            <a:srgbClr val="FFD9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7"/>
          <p:cNvSpPr txBox="1"/>
          <p:nvPr/>
        </p:nvSpPr>
        <p:spPr>
          <a:xfrm>
            <a:off x="251200" y="-39375"/>
            <a:ext cx="59850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0"/>
              <a:buFont typeface="Arial"/>
              <a:buNone/>
            </a:pPr>
            <a:r>
              <a:rPr b="0" i="1" lang="en" sz="7000" u="none" cap="none" strike="noStrike">
                <a:solidFill>
                  <a:srgbClr val="000000"/>
                </a:solidFill>
                <a:latin typeface="Oswald Medium"/>
                <a:ea typeface="Oswald Medium"/>
                <a:cs typeface="Oswald Medium"/>
                <a:sym typeface="Oswald Medium"/>
              </a:rPr>
              <a:t>SIGN UP TO BE A</a:t>
            </a:r>
            <a:br>
              <a:rPr b="0" i="1" lang="en" sz="7000" u="none" cap="none" strike="noStrike">
                <a:solidFill>
                  <a:srgbClr val="000000"/>
                </a:solidFill>
                <a:latin typeface="Oswald Medium"/>
                <a:ea typeface="Oswald Medium"/>
                <a:cs typeface="Oswald Medium"/>
                <a:sym typeface="Oswald Medium"/>
              </a:rPr>
            </a:br>
            <a:r>
              <a:rPr b="0" i="1" lang="en" sz="7000" u="none" cap="none" strike="noStrike">
                <a:solidFill>
                  <a:srgbClr val="000000"/>
                </a:solidFill>
                <a:latin typeface="Oswald Medium"/>
                <a:ea typeface="Oswald Medium"/>
                <a:cs typeface="Oswald Medium"/>
                <a:sym typeface="Oswald Medium"/>
              </a:rPr>
              <a:t>POLL WORKER</a:t>
            </a:r>
            <a:endParaRPr b="0" i="1" sz="7000" u="none" cap="none" strike="noStrike">
              <a:solidFill>
                <a:srgbClr val="000000"/>
              </a:solidFill>
              <a:latin typeface="Oswald Medium"/>
              <a:ea typeface="Oswald Medium"/>
              <a:cs typeface="Oswald Medium"/>
              <a:sym typeface="Oswald Medium"/>
            </a:endParaRPr>
          </a:p>
        </p:txBody>
      </p:sp>
      <p:pic>
        <p:nvPicPr>
          <p:cNvPr id="57" name="Google Shape;57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1766925"/>
            <a:ext cx="8839201" cy="5248275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7"/>
          <p:cNvSpPr/>
          <p:nvPr/>
        </p:nvSpPr>
        <p:spPr>
          <a:xfrm>
            <a:off x="230100" y="7166975"/>
            <a:ext cx="8683800" cy="907800"/>
          </a:xfrm>
          <a:prstGeom prst="roundRect">
            <a:avLst>
              <a:gd fmla="val 16667" name="adj"/>
            </a:avLst>
          </a:prstGeom>
          <a:solidFill>
            <a:srgbClr val="FFD9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" name="Google Shape;59;p7"/>
          <p:cNvSpPr txBox="1"/>
          <p:nvPr/>
        </p:nvSpPr>
        <p:spPr>
          <a:xfrm>
            <a:off x="590400" y="7142675"/>
            <a:ext cx="79632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b="0" i="0" lang="en" sz="2700" u="none" cap="none" strike="noStrike">
                <a:solidFill>
                  <a:srgbClr val="000000"/>
                </a:solidFill>
                <a:latin typeface="Oswald Medium"/>
                <a:ea typeface="Oswald Medium"/>
                <a:cs typeface="Oswald Medium"/>
                <a:sym typeface="Oswald Medium"/>
              </a:rPr>
              <a:t>&lt;Jurisdiction Name&gt; needs dedicated citizens to work during the &lt;YYYY&gt; General Election. Contact us today!</a:t>
            </a:r>
            <a:endParaRPr b="0" i="0" sz="2700" u="none" cap="none" strike="noStrike">
              <a:solidFill>
                <a:srgbClr val="000000"/>
              </a:solidFill>
              <a:latin typeface="Oswald Medium"/>
              <a:ea typeface="Oswald Medium"/>
              <a:cs typeface="Oswald Medium"/>
              <a:sym typeface="Oswald Medium"/>
            </a:endParaRPr>
          </a:p>
        </p:txBody>
      </p:sp>
      <p:grpSp>
        <p:nvGrpSpPr>
          <p:cNvPr id="60" name="Google Shape;60;p7"/>
          <p:cNvGrpSpPr/>
          <p:nvPr/>
        </p:nvGrpSpPr>
        <p:grpSpPr>
          <a:xfrm>
            <a:off x="402437" y="8226550"/>
            <a:ext cx="8339127" cy="736800"/>
            <a:chOff x="352136" y="8226550"/>
            <a:chExt cx="8339127" cy="736800"/>
          </a:xfrm>
        </p:grpSpPr>
        <p:sp>
          <p:nvSpPr>
            <p:cNvPr id="61" name="Google Shape;61;p7"/>
            <p:cNvSpPr txBox="1"/>
            <p:nvPr/>
          </p:nvSpPr>
          <p:spPr>
            <a:xfrm>
              <a:off x="1099138" y="8251750"/>
              <a:ext cx="2225400" cy="686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1" i="0" lang="en" sz="1800" u="none" cap="none" strike="noStrike">
                  <a:solidFill>
                    <a:srgbClr val="000000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Jurisdiction Name</a:t>
              </a:r>
              <a:endParaRPr b="1" i="0" sz="1800" u="none" cap="none" strike="noStrike">
                <a:solidFill>
                  <a:srgbClr val="000000"/>
                </a:solidFill>
                <a:latin typeface="Libre Franklin"/>
                <a:ea typeface="Libre Franklin"/>
                <a:cs typeface="Libre Franklin"/>
                <a:sym typeface="Libre Franklin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" sz="1800" u="none" cap="none" strike="noStrike">
                  <a:solidFill>
                    <a:srgbClr val="000000"/>
                  </a:solidFill>
                  <a:latin typeface="Libre Franklin Medium"/>
                  <a:ea typeface="Libre Franklin Medium"/>
                  <a:cs typeface="Libre Franklin Medium"/>
                  <a:sym typeface="Libre Franklin Medium"/>
                </a:rPr>
                <a:t>Elections Division</a:t>
              </a:r>
              <a:endParaRPr b="0" i="0" sz="1800" u="none" cap="none" strike="noStrike"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62" name="Google Shape;62;p7"/>
            <p:cNvSpPr/>
            <p:nvPr/>
          </p:nvSpPr>
          <p:spPr>
            <a:xfrm>
              <a:off x="352136" y="8226550"/>
              <a:ext cx="747000" cy="736800"/>
            </a:xfrm>
            <a:prstGeom prst="roundRect">
              <a:avLst>
                <a:gd fmla="val 7986" name="adj"/>
              </a:avLst>
            </a:prstGeom>
            <a:solidFill>
              <a:srgbClr val="EEEEE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1" i="0" lang="en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LOGO</a:t>
              </a:r>
              <a:endPara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Google Shape;63;p7"/>
            <p:cNvSpPr txBox="1"/>
            <p:nvPr/>
          </p:nvSpPr>
          <p:spPr>
            <a:xfrm>
              <a:off x="5643863" y="8251750"/>
              <a:ext cx="3047400" cy="686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1" i="0" lang="en" sz="1800" u="none" cap="none" strike="noStrike">
                  <a:solidFill>
                    <a:srgbClr val="000000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(000) 123-1234</a:t>
              </a:r>
              <a:endParaRPr b="1" i="0" sz="1800" u="none" cap="none" strike="noStrike">
                <a:solidFill>
                  <a:srgbClr val="000000"/>
                </a:solidFill>
                <a:latin typeface="Libre Franklin"/>
                <a:ea typeface="Libre Franklin"/>
                <a:cs typeface="Libre Franklin"/>
                <a:sym typeface="Libre Franklin"/>
              </a:endParaRPr>
            </a:p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1" i="0" lang="en" sz="1800" u="none" cap="none" strike="noStrike">
                  <a:solidFill>
                    <a:srgbClr val="000000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website@website.gov</a:t>
              </a:r>
              <a:endParaRPr b="1" i="0" sz="1800" u="none" cap="none" strike="noStrike">
                <a:solidFill>
                  <a:srgbClr val="000000"/>
                </a:solidFill>
                <a:latin typeface="Libre Franklin"/>
                <a:ea typeface="Libre Franklin"/>
                <a:cs typeface="Libre Franklin"/>
                <a:sym typeface="Libre Franklin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oogle Shape;68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543325" y="-98750"/>
            <a:ext cx="13933527" cy="9286750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"/>
          <p:cNvSpPr/>
          <p:nvPr/>
        </p:nvSpPr>
        <p:spPr>
          <a:xfrm>
            <a:off x="3466675" y="577775"/>
            <a:ext cx="5941200" cy="1117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1"/>
          <p:cNvSpPr/>
          <p:nvPr/>
        </p:nvSpPr>
        <p:spPr>
          <a:xfrm>
            <a:off x="-1408025" y="3496825"/>
            <a:ext cx="3348600" cy="954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1"/>
          <p:cNvSpPr/>
          <p:nvPr/>
        </p:nvSpPr>
        <p:spPr>
          <a:xfrm>
            <a:off x="1180700" y="8327575"/>
            <a:ext cx="1734000" cy="350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p1"/>
          <p:cNvSpPr/>
          <p:nvPr/>
        </p:nvSpPr>
        <p:spPr>
          <a:xfrm>
            <a:off x="6112325" y="8327575"/>
            <a:ext cx="2064600" cy="350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p1"/>
          <p:cNvSpPr txBox="1"/>
          <p:nvPr/>
        </p:nvSpPr>
        <p:spPr>
          <a:xfrm>
            <a:off x="3639425" y="577775"/>
            <a:ext cx="52314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500"/>
              <a:buFont typeface="Arial"/>
              <a:buNone/>
            </a:pPr>
            <a:r>
              <a:rPr b="0" i="0" lang="en" sz="6500" u="none" cap="none" strike="noStrik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rPr>
              <a:t>DON’T WAIT</a:t>
            </a:r>
            <a:endParaRPr b="0" i="0" sz="6500" u="none" cap="none" strike="noStrike">
              <a:solidFill>
                <a:srgbClr val="000000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sp>
        <p:nvSpPr>
          <p:cNvPr id="74" name="Google Shape;74;p1"/>
          <p:cNvSpPr txBox="1"/>
          <p:nvPr/>
        </p:nvSpPr>
        <p:spPr>
          <a:xfrm>
            <a:off x="375375" y="3496825"/>
            <a:ext cx="16281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en" sz="5000" u="none" cap="none" strike="noStrik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rPr>
              <a:t>Visit</a:t>
            </a:r>
            <a:endParaRPr b="0" i="0" sz="5000" u="none" cap="none" strike="noStrike">
              <a:solidFill>
                <a:srgbClr val="000000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sp>
        <p:nvSpPr>
          <p:cNvPr id="75" name="Google Shape;75;p1"/>
          <p:cNvSpPr txBox="1"/>
          <p:nvPr/>
        </p:nvSpPr>
        <p:spPr>
          <a:xfrm>
            <a:off x="512275" y="4451125"/>
            <a:ext cx="46050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en" sz="5000" u="none" cap="none" strike="noStrik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rPr>
              <a:t>Visit</a:t>
            </a:r>
            <a:endParaRPr b="0" i="0" sz="5000" u="none" cap="none" strike="noStrike">
              <a:solidFill>
                <a:srgbClr val="000000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sp>
        <p:nvSpPr>
          <p:cNvPr id="76" name="Google Shape;76;p1"/>
          <p:cNvSpPr/>
          <p:nvPr/>
        </p:nvSpPr>
        <p:spPr>
          <a:xfrm>
            <a:off x="-1408025" y="4527200"/>
            <a:ext cx="11117400" cy="954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p1"/>
          <p:cNvSpPr/>
          <p:nvPr/>
        </p:nvSpPr>
        <p:spPr>
          <a:xfrm>
            <a:off x="-1408025" y="5557575"/>
            <a:ext cx="6525300" cy="954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1"/>
          <p:cNvSpPr/>
          <p:nvPr/>
        </p:nvSpPr>
        <p:spPr>
          <a:xfrm>
            <a:off x="-1408025" y="6587950"/>
            <a:ext cx="7336500" cy="954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" name="Google Shape;79;p1"/>
          <p:cNvSpPr txBox="1"/>
          <p:nvPr/>
        </p:nvSpPr>
        <p:spPr>
          <a:xfrm>
            <a:off x="375375" y="4527200"/>
            <a:ext cx="46050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en" sz="5000" u="none" cap="none" strike="noStrik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rPr>
              <a:t>&lt;website&gt;</a:t>
            </a:r>
            <a:endParaRPr b="0" i="0" sz="5000" u="none" cap="none" strike="noStrike">
              <a:solidFill>
                <a:srgbClr val="000000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sp>
        <p:nvSpPr>
          <p:cNvPr id="80" name="Google Shape;80;p1"/>
          <p:cNvSpPr txBox="1"/>
          <p:nvPr/>
        </p:nvSpPr>
        <p:spPr>
          <a:xfrm>
            <a:off x="375375" y="5557575"/>
            <a:ext cx="46050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en" sz="5000" u="none" cap="none" strike="noStrik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rPr>
              <a:t>To Update Your</a:t>
            </a:r>
            <a:endParaRPr b="0" i="0" sz="5000" u="none" cap="none" strike="noStrike">
              <a:solidFill>
                <a:srgbClr val="000000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sp>
        <p:nvSpPr>
          <p:cNvPr id="81" name="Google Shape;81;p1"/>
          <p:cNvSpPr txBox="1"/>
          <p:nvPr/>
        </p:nvSpPr>
        <p:spPr>
          <a:xfrm>
            <a:off x="375375" y="6587950"/>
            <a:ext cx="56172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en" sz="5000" u="none" cap="none" strike="noStrik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rPr>
              <a:t>Voter Registration</a:t>
            </a:r>
            <a:endParaRPr b="0" i="0" sz="5000" u="none" cap="none" strike="noStrike">
              <a:solidFill>
                <a:srgbClr val="000000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sp>
        <p:nvSpPr>
          <p:cNvPr id="82" name="Google Shape;82;p1"/>
          <p:cNvSpPr txBox="1"/>
          <p:nvPr/>
        </p:nvSpPr>
        <p:spPr>
          <a:xfrm>
            <a:off x="1180700" y="8271925"/>
            <a:ext cx="1734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chemeClr val="dk1"/>
                </a:solidFill>
                <a:latin typeface="Roboto Black"/>
                <a:ea typeface="Roboto Black"/>
                <a:cs typeface="Roboto Black"/>
                <a:sym typeface="Roboto Black"/>
              </a:rPr>
              <a:t>&lt;text&gt;</a:t>
            </a:r>
            <a:endParaRPr b="0" i="0" sz="1800" u="none" cap="none" strike="noStrike">
              <a:solidFill>
                <a:srgbClr val="000000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sp>
        <p:nvSpPr>
          <p:cNvPr id="83" name="Google Shape;83;p1"/>
          <p:cNvSpPr txBox="1"/>
          <p:nvPr/>
        </p:nvSpPr>
        <p:spPr>
          <a:xfrm>
            <a:off x="6112325" y="8271925"/>
            <a:ext cx="2064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rPr>
              <a:t>&lt;text&gt;</a:t>
            </a:r>
            <a:endParaRPr b="0" i="0" sz="1800" u="none" cap="none" strike="noStrike">
              <a:solidFill>
                <a:srgbClr val="000000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54850" y="-36000"/>
            <a:ext cx="9362124" cy="9247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96150" y="2417875"/>
            <a:ext cx="8456501" cy="6145301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2"/>
          <p:cNvSpPr txBox="1"/>
          <p:nvPr/>
        </p:nvSpPr>
        <p:spPr>
          <a:xfrm>
            <a:off x="2185500" y="6959300"/>
            <a:ext cx="6393300" cy="12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0"/>
              <a:buFont typeface="Arial"/>
              <a:buNone/>
            </a:pPr>
            <a:r>
              <a:rPr b="0" i="0" lang="en" sz="7000" u="none" cap="none" strike="noStrike">
                <a:solidFill>
                  <a:srgbClr val="FFFFFF"/>
                </a:solidFill>
                <a:latin typeface="Oswald Medium"/>
                <a:ea typeface="Oswald Medium"/>
                <a:cs typeface="Oswald Medium"/>
                <a:sym typeface="Oswald Medium"/>
              </a:rPr>
              <a:t>Jane Doe</a:t>
            </a:r>
            <a:endParaRPr b="0" i="0" sz="7000" u="none" cap="none" strike="noStrike">
              <a:solidFill>
                <a:srgbClr val="FFFFFF"/>
              </a:solidFill>
              <a:latin typeface="Oswald Medium"/>
              <a:ea typeface="Oswald Medium"/>
              <a:cs typeface="Oswald Medium"/>
              <a:sym typeface="Oswald Medium"/>
            </a:endParaRPr>
          </a:p>
        </p:txBody>
      </p:sp>
      <p:pic>
        <p:nvPicPr>
          <p:cNvPr id="91" name="Google Shape;91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185500" y="2680275"/>
            <a:ext cx="6393274" cy="4262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-2472300" y="-234269"/>
            <a:ext cx="9144001" cy="2537637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2"/>
          <p:cNvSpPr txBox="1"/>
          <p:nvPr/>
        </p:nvSpPr>
        <p:spPr>
          <a:xfrm>
            <a:off x="238650" y="540900"/>
            <a:ext cx="6393300" cy="12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0"/>
              <a:buFont typeface="Arial"/>
              <a:buNone/>
            </a:pPr>
            <a:r>
              <a:rPr b="0" i="0" lang="en" sz="7000" u="none" cap="none" strike="noStrike">
                <a:solidFill>
                  <a:srgbClr val="FFFFFF"/>
                </a:solidFill>
                <a:latin typeface="Oswald Medium"/>
                <a:ea typeface="Oswald Medium"/>
                <a:cs typeface="Oswald Medium"/>
                <a:sym typeface="Oswald Medium"/>
              </a:rPr>
              <a:t>Team Spotlight</a:t>
            </a:r>
            <a:endParaRPr b="0" i="0" sz="7000" u="none" cap="none" strike="noStrike">
              <a:solidFill>
                <a:srgbClr val="FFFFFF"/>
              </a:solidFill>
              <a:latin typeface="Oswald Medium"/>
              <a:ea typeface="Oswald Medium"/>
              <a:cs typeface="Oswald Medium"/>
              <a:sym typeface="Oswald Medium"/>
            </a:endParaRPr>
          </a:p>
        </p:txBody>
      </p:sp>
      <p:sp>
        <p:nvSpPr>
          <p:cNvPr id="94" name="Google Shape;94;p2"/>
          <p:cNvSpPr txBox="1"/>
          <p:nvPr/>
        </p:nvSpPr>
        <p:spPr>
          <a:xfrm>
            <a:off x="822725" y="8441400"/>
            <a:ext cx="20850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0" i="0" lang="en" sz="2500" u="none" cap="none" strike="noStrike">
                <a:solidFill>
                  <a:srgbClr val="073763"/>
                </a:solidFill>
                <a:latin typeface="Oswald Medium"/>
                <a:ea typeface="Oswald Medium"/>
                <a:cs typeface="Oswald Medium"/>
                <a:sym typeface="Oswald Medium"/>
              </a:rPr>
              <a:t>&lt;text&gt;</a:t>
            </a:r>
            <a:endParaRPr b="0" i="0" sz="2500" u="none" cap="none" strike="noStrike">
              <a:solidFill>
                <a:srgbClr val="073763"/>
              </a:solidFill>
              <a:latin typeface="Oswald Medium"/>
              <a:ea typeface="Oswald Medium"/>
              <a:cs typeface="Oswald Medium"/>
              <a:sym typeface="Oswald Medium"/>
            </a:endParaRPr>
          </a:p>
        </p:txBody>
      </p:sp>
      <p:sp>
        <p:nvSpPr>
          <p:cNvPr id="95" name="Google Shape;95;p2"/>
          <p:cNvSpPr txBox="1"/>
          <p:nvPr/>
        </p:nvSpPr>
        <p:spPr>
          <a:xfrm>
            <a:off x="5382150" y="8441400"/>
            <a:ext cx="27318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0" i="0" lang="en" sz="2500" u="none" cap="none" strike="noStrike">
                <a:solidFill>
                  <a:srgbClr val="073763"/>
                </a:solidFill>
                <a:latin typeface="Oswald Medium"/>
                <a:ea typeface="Oswald Medium"/>
                <a:cs typeface="Oswald Medium"/>
                <a:sym typeface="Oswald Medium"/>
              </a:rPr>
              <a:t>&lt;text&gt;</a:t>
            </a:r>
            <a:endParaRPr b="0" i="0" sz="2500" u="none" cap="none" strike="noStrike">
              <a:solidFill>
                <a:srgbClr val="073763"/>
              </a:solidFill>
              <a:latin typeface="Oswald Medium"/>
              <a:ea typeface="Oswald Medium"/>
              <a:cs typeface="Oswald Medium"/>
              <a:sym typeface="Oswald Medium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