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058400" cx="15544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489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65b1bb60d7_0_365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65b1bb60d7_0_3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e3f02c7a5f_0_15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e3f02c7a5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65b1bb60d7_0_379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65b1bb60d7_0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e3f02c7a5f_0_7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e3f02c7a5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65b1bb60d7_0_372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65b1bb60d7_0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65b1bb60d7_0_393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65b1bb60d7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65b1bb60d7_0_416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65b1bb60d7_0_4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65b1bb60d7_0_409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65b1bb60d7_0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65b1bb60d7_0_402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65b1bb60d7_0_4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e3f02c7a5f_0_22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e3f02c7a5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29904" y="1456058"/>
            <a:ext cx="14484900" cy="40140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29890" y="5542289"/>
            <a:ext cx="14484900" cy="15501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29890" y="2163089"/>
            <a:ext cx="14484900" cy="38397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29890" y="6164351"/>
            <a:ext cx="14484900" cy="25437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425450" lvl="0" marL="457200" algn="ctr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29890" y="4206107"/>
            <a:ext cx="14484900" cy="16461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29890" y="870271"/>
            <a:ext cx="14484900" cy="11199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29890" y="2253729"/>
            <a:ext cx="14484900" cy="66810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29890" y="870271"/>
            <a:ext cx="14484900" cy="11199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29890" y="2253729"/>
            <a:ext cx="6799800" cy="66810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8215080" y="2253729"/>
            <a:ext cx="6799800" cy="66810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29890" y="870271"/>
            <a:ext cx="14484900" cy="11199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29890" y="1086507"/>
            <a:ext cx="4773600" cy="14778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29890" y="2717440"/>
            <a:ext cx="4773600" cy="62175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33425" y="880293"/>
            <a:ext cx="10825500" cy="799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772400" y="-244"/>
            <a:ext cx="77724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59150" lIns="159150" spcFirstLastPara="1" rIns="159150" wrap="square" tIns="15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51350" y="2411542"/>
            <a:ext cx="6876600" cy="28989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51350" y="5481569"/>
            <a:ext cx="6876600" cy="24153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150" y="1415969"/>
            <a:ext cx="6522900" cy="72261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29890" y="8273124"/>
            <a:ext cx="10198200" cy="11832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29890" y="870271"/>
            <a:ext cx="144849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29890" y="2253729"/>
            <a:ext cx="14484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425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Char char="●"/>
              <a:defRPr sz="3100">
                <a:solidFill>
                  <a:schemeClr val="dk2"/>
                </a:solidFill>
              </a:defRPr>
            </a:lvl1pPr>
            <a:lvl2pPr indent="-3810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2pPr>
            <a:lvl3pPr indent="-3810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3pPr>
            <a:lvl4pPr indent="-3810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4pPr>
            <a:lvl5pPr indent="-3810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5pPr>
            <a:lvl6pPr indent="-3810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6pPr>
            <a:lvl7pPr indent="-3810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7pPr>
            <a:lvl8pPr indent="-3810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8pPr>
            <a:lvl9pPr indent="-3810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69075" y="-41450"/>
            <a:ext cx="15709200" cy="10141200"/>
          </a:xfrm>
          <a:prstGeom prst="rect">
            <a:avLst/>
          </a:prstGeom>
          <a:solidFill>
            <a:srgbClr val="CF5F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8561" y="815175"/>
            <a:ext cx="6047677" cy="47306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815850" y="6479375"/>
            <a:ext cx="13913100" cy="2991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306350" y="6728225"/>
            <a:ext cx="129321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0">
                <a:solidFill>
                  <a:srgbClr val="3991BA"/>
                </a:solidFill>
              </a:rPr>
              <a:t>RECEIVING</a:t>
            </a:r>
            <a:endParaRPr b="1" sz="15000">
              <a:solidFill>
                <a:srgbClr val="3991B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/>
          <p:nvPr/>
        </p:nvSpPr>
        <p:spPr>
          <a:xfrm>
            <a:off x="-69075" y="-41450"/>
            <a:ext cx="15709200" cy="10141200"/>
          </a:xfrm>
          <a:prstGeom prst="rect">
            <a:avLst/>
          </a:prstGeom>
          <a:solidFill>
            <a:srgbClr val="CF5F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9" name="Google Shape;12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0713" y="864900"/>
            <a:ext cx="5769626" cy="49996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2"/>
          <p:cNvSpPr/>
          <p:nvPr/>
        </p:nvSpPr>
        <p:spPr>
          <a:xfrm>
            <a:off x="815850" y="6707975"/>
            <a:ext cx="13913100" cy="2522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2"/>
          <p:cNvSpPr txBox="1"/>
          <p:nvPr/>
        </p:nvSpPr>
        <p:spPr>
          <a:xfrm>
            <a:off x="1306350" y="6956825"/>
            <a:ext cx="129321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0">
                <a:solidFill>
                  <a:srgbClr val="3991BA"/>
                </a:solidFill>
              </a:rPr>
              <a:t>SORTING</a:t>
            </a:r>
            <a:endParaRPr b="1" sz="13000">
              <a:solidFill>
                <a:srgbClr val="3991BA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-69075" y="-41450"/>
            <a:ext cx="15709200" cy="10141200"/>
          </a:xfrm>
          <a:prstGeom prst="rect">
            <a:avLst/>
          </a:prstGeom>
          <a:solidFill>
            <a:srgbClr val="CF5F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7100" y="566875"/>
            <a:ext cx="6050599" cy="5084076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815850" y="6300625"/>
            <a:ext cx="13913100" cy="327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1306350" y="6200575"/>
            <a:ext cx="129321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0">
                <a:solidFill>
                  <a:srgbClr val="3991BA"/>
                </a:solidFill>
              </a:rPr>
              <a:t>SIGNATURE</a:t>
            </a:r>
            <a:br>
              <a:rPr b="1" lang="en" sz="11000">
                <a:solidFill>
                  <a:srgbClr val="3991BA"/>
                </a:solidFill>
              </a:rPr>
            </a:br>
            <a:r>
              <a:rPr b="1" lang="en" sz="11000">
                <a:solidFill>
                  <a:srgbClr val="3991BA"/>
                </a:solidFill>
              </a:rPr>
              <a:t>VERIFICATION</a:t>
            </a:r>
            <a:endParaRPr b="1" sz="11000">
              <a:solidFill>
                <a:srgbClr val="3991B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-69075" y="-41450"/>
            <a:ext cx="15709200" cy="10141200"/>
          </a:xfrm>
          <a:prstGeom prst="rect">
            <a:avLst/>
          </a:prstGeom>
          <a:solidFill>
            <a:srgbClr val="CF5F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815850" y="6300625"/>
            <a:ext cx="13913100" cy="327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1306350" y="6200575"/>
            <a:ext cx="129321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0">
                <a:solidFill>
                  <a:srgbClr val="3991BA"/>
                </a:solidFill>
              </a:rPr>
              <a:t>OPENING &amp; EXTRACTION</a:t>
            </a:r>
            <a:endParaRPr b="1" sz="11000">
              <a:solidFill>
                <a:srgbClr val="3991BA"/>
              </a:solidFill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6322" y="941750"/>
            <a:ext cx="4698403" cy="4438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-69075" y="-41450"/>
            <a:ext cx="15709200" cy="10141200"/>
          </a:xfrm>
          <a:prstGeom prst="rect">
            <a:avLst/>
          </a:prstGeom>
          <a:solidFill>
            <a:srgbClr val="CF5F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815850" y="6479375"/>
            <a:ext cx="13913100" cy="2991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1306350" y="6728225"/>
            <a:ext cx="129321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0">
                <a:solidFill>
                  <a:srgbClr val="3991BA"/>
                </a:solidFill>
              </a:rPr>
              <a:t>FLATTENING</a:t>
            </a:r>
            <a:endParaRPr b="1" sz="15000">
              <a:solidFill>
                <a:srgbClr val="3991BA"/>
              </a:solidFill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3974" y="739600"/>
            <a:ext cx="6203099" cy="485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-69075" y="-41450"/>
            <a:ext cx="15709200" cy="10141200"/>
          </a:xfrm>
          <a:prstGeom prst="rect">
            <a:avLst/>
          </a:prstGeom>
          <a:solidFill>
            <a:srgbClr val="CF5F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/>
          <p:nvPr/>
        </p:nvSpPr>
        <p:spPr>
          <a:xfrm>
            <a:off x="815850" y="6707975"/>
            <a:ext cx="13913100" cy="2522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/>
        </p:nvSpPr>
        <p:spPr>
          <a:xfrm>
            <a:off x="1306350" y="6956825"/>
            <a:ext cx="12932100" cy="19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3991BA"/>
                </a:solidFill>
              </a:rPr>
              <a:t>DUPLICATION</a:t>
            </a:r>
            <a:endParaRPr b="1" sz="11500">
              <a:solidFill>
                <a:srgbClr val="3991BA"/>
              </a:solidFill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6824" y="735025"/>
            <a:ext cx="7631175" cy="52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/>
          <p:nvPr/>
        </p:nvSpPr>
        <p:spPr>
          <a:xfrm>
            <a:off x="7355548" y="3073850"/>
            <a:ext cx="833700" cy="794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/>
          <p:nvPr/>
        </p:nvSpPr>
        <p:spPr>
          <a:xfrm>
            <a:off x="-69075" y="-41450"/>
            <a:ext cx="15709200" cy="10141200"/>
          </a:xfrm>
          <a:prstGeom prst="rect">
            <a:avLst/>
          </a:prstGeom>
          <a:solidFill>
            <a:srgbClr val="CF5F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3550" y="834100"/>
            <a:ext cx="4423950" cy="458922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/>
          <p:nvPr/>
        </p:nvSpPr>
        <p:spPr>
          <a:xfrm>
            <a:off x="815850" y="6479375"/>
            <a:ext cx="13913100" cy="2991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8"/>
          <p:cNvSpPr txBox="1"/>
          <p:nvPr/>
        </p:nvSpPr>
        <p:spPr>
          <a:xfrm>
            <a:off x="1306350" y="6728225"/>
            <a:ext cx="129321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0">
                <a:solidFill>
                  <a:srgbClr val="3991BA"/>
                </a:solidFill>
              </a:rPr>
              <a:t>STORAGE</a:t>
            </a:r>
            <a:endParaRPr b="1" sz="15000">
              <a:solidFill>
                <a:srgbClr val="3991B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/>
          <p:nvPr/>
        </p:nvSpPr>
        <p:spPr>
          <a:xfrm>
            <a:off x="-69075" y="-41450"/>
            <a:ext cx="15709200" cy="10141200"/>
          </a:xfrm>
          <a:prstGeom prst="rect">
            <a:avLst/>
          </a:prstGeom>
          <a:solidFill>
            <a:srgbClr val="CF5F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8238" y="1027100"/>
            <a:ext cx="5968325" cy="430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9"/>
          <p:cNvSpPr/>
          <p:nvPr/>
        </p:nvSpPr>
        <p:spPr>
          <a:xfrm>
            <a:off x="815850" y="6479375"/>
            <a:ext cx="13913100" cy="2991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9"/>
          <p:cNvSpPr txBox="1"/>
          <p:nvPr/>
        </p:nvSpPr>
        <p:spPr>
          <a:xfrm>
            <a:off x="1306350" y="6880625"/>
            <a:ext cx="129321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0">
                <a:solidFill>
                  <a:srgbClr val="3991BA"/>
                </a:solidFill>
              </a:rPr>
              <a:t>ADJUDICATION</a:t>
            </a:r>
            <a:endParaRPr b="1" sz="13000">
              <a:solidFill>
                <a:srgbClr val="3991B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/>
          <p:nvPr/>
        </p:nvSpPr>
        <p:spPr>
          <a:xfrm>
            <a:off x="-69075" y="-41450"/>
            <a:ext cx="15709200" cy="10141200"/>
          </a:xfrm>
          <a:prstGeom prst="rect">
            <a:avLst/>
          </a:prstGeom>
          <a:solidFill>
            <a:srgbClr val="CF5F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0038" y="820246"/>
            <a:ext cx="4984725" cy="515170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0"/>
          <p:cNvSpPr/>
          <p:nvPr/>
        </p:nvSpPr>
        <p:spPr>
          <a:xfrm>
            <a:off x="815850" y="6479375"/>
            <a:ext cx="13913100" cy="2991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0"/>
          <p:cNvSpPr txBox="1"/>
          <p:nvPr/>
        </p:nvSpPr>
        <p:spPr>
          <a:xfrm>
            <a:off x="1306350" y="6728225"/>
            <a:ext cx="129321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0">
                <a:solidFill>
                  <a:srgbClr val="3991BA"/>
                </a:solidFill>
              </a:rPr>
              <a:t>SCANNING</a:t>
            </a:r>
            <a:endParaRPr b="1" sz="15000">
              <a:solidFill>
                <a:srgbClr val="3991B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/>
          <p:nvPr/>
        </p:nvSpPr>
        <p:spPr>
          <a:xfrm>
            <a:off x="-69075" y="-41450"/>
            <a:ext cx="15709200" cy="10141200"/>
          </a:xfrm>
          <a:prstGeom prst="rect">
            <a:avLst/>
          </a:prstGeom>
          <a:solidFill>
            <a:srgbClr val="CF5F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9949" y="749150"/>
            <a:ext cx="7631175" cy="52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1"/>
          <p:cNvSpPr/>
          <p:nvPr/>
        </p:nvSpPr>
        <p:spPr>
          <a:xfrm>
            <a:off x="7368673" y="3087975"/>
            <a:ext cx="833700" cy="794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1"/>
          <p:cNvSpPr/>
          <p:nvPr/>
        </p:nvSpPr>
        <p:spPr>
          <a:xfrm>
            <a:off x="815850" y="6707975"/>
            <a:ext cx="13913100" cy="2522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1"/>
          <p:cNvSpPr txBox="1"/>
          <p:nvPr/>
        </p:nvSpPr>
        <p:spPr>
          <a:xfrm>
            <a:off x="1306350" y="6956825"/>
            <a:ext cx="129321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0">
                <a:solidFill>
                  <a:srgbClr val="3991BA"/>
                </a:solidFill>
              </a:rPr>
              <a:t>REPLICATION</a:t>
            </a:r>
            <a:endParaRPr b="1" sz="13000">
              <a:solidFill>
                <a:srgbClr val="3991B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