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43eea53286_0_138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43eea53286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43eea53286_0_151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43eea53286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43eea53286_0_164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43eea53286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43eea53286_0_177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43eea53286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43eea53286_0_19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43eea53286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43eea53286_0_203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43eea53286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43eea53286_0_229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143eea53286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3eea53286_0_34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43eea5328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3eea53286_0_47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43eea5328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3eea53286_0_6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3eea5328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43eea53286_0_73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43eea53286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43eea53286_0_86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43eea53286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3eea53286_0_99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43eea53286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43eea53286_0_112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43eea53286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43eea53286_0_125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43eea53286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Reject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Reject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2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10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2" name="Google Shape;182;p22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2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2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C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5" name="Google Shape;185;p22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2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2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2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9" name="Google Shape;189;p22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3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11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6" name="Google Shape;196;p23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3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3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C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9" name="Google Shape;199;p23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0" name="Google Shape;200;p23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3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3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23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4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4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12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0" name="Google Shape;210;p24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4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4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C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3" name="Google Shape;213;p24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4" name="Google Shape;214;p24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4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4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7" name="Google Shape;217;p24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5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5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13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4" name="Google Shape;224;p25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5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5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D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7" name="Google Shape;227;p25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8" name="Google Shape;228;p25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5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5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1" name="Google Shape;231;p25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6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14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8" name="Google Shape;238;p26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6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6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D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1" name="Google Shape;241;p26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2" name="Google Shape;242;p26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6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5" name="Google Shape;245;p26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7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7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15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2" name="Google Shape;252;p27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7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7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D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Google Shape;255;p27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6" name="Google Shape;256;p27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7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7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9" name="Google Shape;259;p27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8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8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16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6" name="Google Shape;266;p28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8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8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Overflow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9" name="Google Shape;269;p28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0" name="Google Shape;270;p28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8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8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Overflow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3" name="Google Shape;273;p28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2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Challenged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3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A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5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4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8" name="Google Shape;98;p16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A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5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A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6" name="Google Shape;116;p17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7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7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6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6" name="Google Shape;126;p18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8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B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9" name="Google Shape;129;p18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0" name="Google Shape;130;p18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8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3" name="Google Shape;133;p18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9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7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0" name="Google Shape;140;p19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B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3" name="Google Shape;143;p19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4" name="Google Shape;144;p19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9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9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9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0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8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Overflow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7" name="Google Shape;157;p20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8" name="Google Shape;158;p20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0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0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Overflow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1" name="Google Shape;161;p20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/>
          <p:nvPr/>
        </p:nvSpPr>
        <p:spPr>
          <a:xfrm>
            <a:off x="148800" y="174750"/>
            <a:ext cx="9760800" cy="7422900"/>
          </a:xfrm>
          <a:prstGeom prst="roundRect">
            <a:avLst>
              <a:gd fmla="val 10005" name="adj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1"/>
          <p:cNvSpPr txBox="1"/>
          <p:nvPr/>
        </p:nvSpPr>
        <p:spPr>
          <a:xfrm>
            <a:off x="2490900" y="515575"/>
            <a:ext cx="50766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7000">
                <a:latin typeface="Trebuchet MS"/>
                <a:ea typeface="Trebuchet MS"/>
                <a:cs typeface="Trebuchet MS"/>
                <a:sym typeface="Trebuchet MS"/>
              </a:rPr>
              <a:t>Pocket 9</a:t>
            </a:r>
            <a:endParaRPr b="1" sz="70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8" name="Google Shape;168;p21"/>
          <p:cNvSpPr/>
          <p:nvPr/>
        </p:nvSpPr>
        <p:spPr>
          <a:xfrm>
            <a:off x="693975" y="49965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"/>
          <p:cNvSpPr/>
          <p:nvPr/>
        </p:nvSpPr>
        <p:spPr>
          <a:xfrm>
            <a:off x="459200" y="45942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1"/>
          <p:cNvSpPr txBox="1"/>
          <p:nvPr/>
        </p:nvSpPr>
        <p:spPr>
          <a:xfrm>
            <a:off x="971775" y="53723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Sort B</a:t>
            </a:r>
            <a:endParaRPr b="1" sz="115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1" name="Google Shape;171;p21"/>
          <p:cNvSpPr txBox="1"/>
          <p:nvPr/>
        </p:nvSpPr>
        <p:spPr>
          <a:xfrm>
            <a:off x="1084400" y="4635600"/>
            <a:ext cx="15039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Audit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2" name="Google Shape;172;p21"/>
          <p:cNvSpPr/>
          <p:nvPr/>
        </p:nvSpPr>
        <p:spPr>
          <a:xfrm>
            <a:off x="693975" y="1991150"/>
            <a:ext cx="8781300" cy="22275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1"/>
          <p:cNvSpPr/>
          <p:nvPr/>
        </p:nvSpPr>
        <p:spPr>
          <a:xfrm>
            <a:off x="459200" y="1588875"/>
            <a:ext cx="2754300" cy="8154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1"/>
          <p:cNvSpPr txBox="1"/>
          <p:nvPr/>
        </p:nvSpPr>
        <p:spPr>
          <a:xfrm>
            <a:off x="971775" y="2366900"/>
            <a:ext cx="8225700" cy="15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5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Received</a:t>
            </a:r>
            <a:endParaRPr b="1" sz="115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5" name="Google Shape;175;p21"/>
          <p:cNvSpPr txBox="1"/>
          <p:nvPr/>
        </p:nvSpPr>
        <p:spPr>
          <a:xfrm>
            <a:off x="647450" y="1624875"/>
            <a:ext cx="2438100" cy="5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Incoming</a:t>
            </a:r>
            <a:endParaRPr b="1" sz="40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