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8" r:id="rId2"/>
    <p:sldId id="259" r:id="rId3"/>
  </p:sldIdLst>
  <p:sldSz cx="10058400" cy="15544800"/>
  <p:notesSz cx="6858000" cy="9144000"/>
  <p:embeddedFontLst>
    <p:embeddedFont>
      <p:font typeface="Oswald" pitchFamily="2" charset="77"/>
      <p:regular r:id="rId5"/>
      <p:bold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896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6"/>
    <p:restoredTop sz="94704"/>
  </p:normalViewPr>
  <p:slideViewPr>
    <p:cSldViewPr snapToGrid="0">
      <p:cViewPr varScale="1">
        <p:scale>
          <a:sx n="102" d="100"/>
          <a:sy n="102" d="100"/>
        </p:scale>
        <p:origin x="2816" y="224"/>
      </p:cViewPr>
      <p:guideLst>
        <p:guide orient="horz" pos="4896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319941" y="685800"/>
            <a:ext cx="2218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3fd7084cd9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19941" y="685800"/>
            <a:ext cx="2218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3fd7084cd9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3fd7084cd9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19941" y="685800"/>
            <a:ext cx="2218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3fd7084cd9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2250271"/>
            <a:ext cx="9372600" cy="6203400"/>
          </a:xfrm>
          <a:prstGeom prst="rect">
            <a:avLst/>
          </a:prstGeom>
        </p:spPr>
        <p:txBody>
          <a:bodyPr spcFirstLastPara="1" wrap="square" lIns="159150" tIns="159150" rIns="159150" bIns="1591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1pPr>
            <a:lvl2pPr lvl="1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2pPr>
            <a:lvl3pPr lvl="2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3pPr>
            <a:lvl4pPr lvl="3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4pPr>
            <a:lvl5pPr lvl="4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5pPr>
            <a:lvl6pPr lvl="5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6pPr>
            <a:lvl7pPr lvl="6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7pPr>
            <a:lvl8pPr lvl="7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8pPr>
            <a:lvl9pPr lvl="8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8565356"/>
            <a:ext cx="9372600" cy="23955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3342956"/>
            <a:ext cx="9372600" cy="5934000"/>
          </a:xfrm>
          <a:prstGeom prst="rect">
            <a:avLst/>
          </a:prstGeom>
        </p:spPr>
        <p:txBody>
          <a:bodyPr spcFirstLastPara="1" wrap="square" lIns="159150" tIns="159150" rIns="159150" bIns="1591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9526724"/>
            <a:ext cx="9372600" cy="39312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marL="457200" lvl="0" indent="-425450" algn="ctr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marL="914400" lvl="1" indent="-38100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6500347"/>
            <a:ext cx="9372600" cy="25440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1pPr>
            <a:lvl2pPr lvl="1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1344964"/>
            <a:ext cx="9372600" cy="17307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3483036"/>
            <a:ext cx="9372600" cy="103251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marL="457200" lvl="0" indent="-425450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1344964"/>
            <a:ext cx="9372600" cy="17307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3483036"/>
            <a:ext cx="4399800" cy="103251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marL="1371600" lvl="2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marL="1828800" lvl="3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marL="2286000" lvl="4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marL="2743200" lvl="5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marL="3200400" lvl="6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marL="3657600" lvl="7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marL="4114800" lvl="8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3483036"/>
            <a:ext cx="4399800" cy="103251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marL="1371600" lvl="2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marL="1828800" lvl="3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marL="2286000" lvl="4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marL="2743200" lvl="5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marL="3200400" lvl="6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marL="3657600" lvl="7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marL="4114800" lvl="8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1344964"/>
            <a:ext cx="9372600" cy="17307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1679147"/>
            <a:ext cx="3088800" cy="2283900"/>
          </a:xfrm>
          <a:prstGeom prst="rect">
            <a:avLst/>
          </a:prstGeom>
        </p:spPr>
        <p:txBody>
          <a:bodyPr spcFirstLastPara="1" wrap="square" lIns="159150" tIns="159150" rIns="159150" bIns="1591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4199680"/>
            <a:ext cx="3088800" cy="96090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marL="457200" lvl="0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1pPr>
            <a:lvl2pPr marL="914400" lvl="1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marL="1371600" lvl="2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marL="1828800" lvl="3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marL="2286000" lvl="4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marL="2743200" lvl="5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marL="3200400" lvl="6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marL="3657600" lvl="7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marL="4114800" lvl="8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1360453"/>
            <a:ext cx="7004700" cy="123633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1pPr>
            <a:lvl2pPr lvl="1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2pPr>
            <a:lvl3pPr lvl="2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3pPr>
            <a:lvl4pPr lvl="3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4pPr>
            <a:lvl5pPr lvl="4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5pPr>
            <a:lvl6pPr lvl="5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6pPr>
            <a:lvl7pPr lvl="6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7pPr>
            <a:lvl8pPr lvl="7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8pPr>
            <a:lvl9pPr lvl="8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378"/>
            <a:ext cx="5029200" cy="15544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59150" tIns="159150" rIns="159150" bIns="1591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3726929"/>
            <a:ext cx="4449600" cy="4479900"/>
          </a:xfrm>
          <a:prstGeom prst="rect">
            <a:avLst/>
          </a:prstGeom>
        </p:spPr>
        <p:txBody>
          <a:bodyPr spcFirstLastPara="1" wrap="square" lIns="159150" tIns="159150" rIns="159150" bIns="1591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1pPr>
            <a:lvl2pPr lvl="1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2pPr>
            <a:lvl3pPr lvl="2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3pPr>
            <a:lvl4pPr lvl="3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4pPr>
            <a:lvl5pPr lvl="4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5pPr>
            <a:lvl6pPr lvl="5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6pPr>
            <a:lvl7pPr lvl="6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7pPr>
            <a:lvl8pPr lvl="7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8pPr>
            <a:lvl9pPr lvl="8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8471516"/>
            <a:ext cx="4449600" cy="37326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2188316"/>
            <a:ext cx="4220700" cy="11167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marL="457200" lvl="0" indent="-425450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12785738"/>
            <a:ext cx="6598800" cy="18288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1344964"/>
            <a:ext cx="9372600" cy="17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9150" tIns="159150" rIns="159150" bIns="1591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3483036"/>
            <a:ext cx="9372600" cy="103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9150" tIns="159150" rIns="159150" bIns="159150" anchor="t" anchorCtr="0">
            <a:normAutofit/>
          </a:bodyPr>
          <a:lstStyle>
            <a:lvl1pPr marL="457200" lvl="0" indent="-425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100"/>
              <a:buChar char="●"/>
              <a:defRPr sz="3100">
                <a:solidFill>
                  <a:schemeClr val="dk2"/>
                </a:solidFill>
              </a:defRPr>
            </a:lvl1pPr>
            <a:lvl2pPr marL="914400" lvl="1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2pPr>
            <a:lvl3pPr marL="1371600" lvl="2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3pPr>
            <a:lvl4pPr marL="1828800" lvl="3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4pPr>
            <a:lvl5pPr marL="2286000" lvl="4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5pPr>
            <a:lvl6pPr marL="2743200" lvl="5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6pPr>
            <a:lvl7pPr marL="3200400" lvl="6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7pPr>
            <a:lvl8pPr marL="3657600" lvl="7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8pPr>
            <a:lvl9pPr marL="4114800" lvl="8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 algn="r">
              <a:buNone/>
              <a:defRPr sz="1700">
                <a:solidFill>
                  <a:schemeClr val="dk2"/>
                </a:solidFill>
              </a:defRPr>
            </a:lvl1pPr>
            <a:lvl2pPr lvl="1" algn="r">
              <a:buNone/>
              <a:defRPr sz="1700">
                <a:solidFill>
                  <a:schemeClr val="dk2"/>
                </a:solidFill>
              </a:defRPr>
            </a:lvl2pPr>
            <a:lvl3pPr lvl="2" algn="r">
              <a:buNone/>
              <a:defRPr sz="1700">
                <a:solidFill>
                  <a:schemeClr val="dk2"/>
                </a:solidFill>
              </a:defRPr>
            </a:lvl3pPr>
            <a:lvl4pPr lvl="3" algn="r">
              <a:buNone/>
              <a:defRPr sz="1700">
                <a:solidFill>
                  <a:schemeClr val="dk2"/>
                </a:solidFill>
              </a:defRPr>
            </a:lvl4pPr>
            <a:lvl5pPr lvl="4" algn="r">
              <a:buNone/>
              <a:defRPr sz="1700">
                <a:solidFill>
                  <a:schemeClr val="dk2"/>
                </a:solidFill>
              </a:defRPr>
            </a:lvl5pPr>
            <a:lvl6pPr lvl="5" algn="r">
              <a:buNone/>
              <a:defRPr sz="1700">
                <a:solidFill>
                  <a:schemeClr val="dk2"/>
                </a:solidFill>
              </a:defRPr>
            </a:lvl6pPr>
            <a:lvl7pPr lvl="6" algn="r">
              <a:buNone/>
              <a:defRPr sz="1700">
                <a:solidFill>
                  <a:schemeClr val="dk2"/>
                </a:solidFill>
              </a:defRPr>
            </a:lvl7pPr>
            <a:lvl8pPr lvl="7" algn="r">
              <a:buNone/>
              <a:defRPr sz="1700">
                <a:solidFill>
                  <a:schemeClr val="dk2"/>
                </a:solidFill>
              </a:defRPr>
            </a:lvl8pPr>
            <a:lvl9pPr lvl="8" algn="r">
              <a:buNone/>
              <a:defRPr sz="17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/>
          <p:nvPr/>
        </p:nvSpPr>
        <p:spPr>
          <a:xfrm>
            <a:off x="-246575" y="-123300"/>
            <a:ext cx="10417800" cy="15791400"/>
          </a:xfrm>
          <a:prstGeom prst="rect">
            <a:avLst/>
          </a:prstGeom>
          <a:solidFill>
            <a:srgbClr val="25408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5"/>
          <p:cNvSpPr txBox="1"/>
          <p:nvPr/>
        </p:nvSpPr>
        <p:spPr>
          <a:xfrm>
            <a:off x="750025" y="541950"/>
            <a:ext cx="83733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BALLOT DROP BOX</a:t>
            </a:r>
            <a:endParaRPr sz="7000" b="1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8" name="Google Shape;98;p15"/>
          <p:cNvSpPr txBox="1"/>
          <p:nvPr/>
        </p:nvSpPr>
        <p:spPr>
          <a:xfrm>
            <a:off x="570300" y="1497450"/>
            <a:ext cx="89178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i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PICK-UP PROCEDURES</a:t>
            </a:r>
            <a:endParaRPr sz="7000" i="1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9" name="Google Shape;99;p15"/>
          <p:cNvSpPr/>
          <p:nvPr/>
        </p:nvSpPr>
        <p:spPr>
          <a:xfrm>
            <a:off x="421075" y="3092525"/>
            <a:ext cx="9082500" cy="11825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5"/>
          <p:cNvSpPr txBox="1"/>
          <p:nvPr/>
        </p:nvSpPr>
        <p:spPr>
          <a:xfrm>
            <a:off x="3137325" y="4533850"/>
            <a:ext cx="55704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AEEF"/>
                </a:solidFill>
                <a:latin typeface="Oswald"/>
                <a:ea typeface="Oswald"/>
                <a:cs typeface="Oswald"/>
                <a:sym typeface="Oswald"/>
              </a:rPr>
              <a:t>BALLOTS RETRIEVED BY TRAINED ELECTION OFFICIALS</a:t>
            </a:r>
            <a:endParaRPr sz="2800" b="1">
              <a:solidFill>
                <a:srgbClr val="00AEE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01" name="Google Shape;101;p15"/>
          <p:cNvSpPr txBox="1"/>
          <p:nvPr/>
        </p:nvSpPr>
        <p:spPr>
          <a:xfrm>
            <a:off x="3137325" y="5497900"/>
            <a:ext cx="56493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Ballot Drop Boxes throughout your jurisdiction are emptied on a schedule by bipartisan teams of officials as available and required by law.</a:t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02" name="Google Shape;102;p15"/>
          <p:cNvSpPr txBox="1"/>
          <p:nvPr/>
        </p:nvSpPr>
        <p:spPr>
          <a:xfrm>
            <a:off x="3137325" y="8159300"/>
            <a:ext cx="59859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AEEF"/>
                </a:solidFill>
                <a:latin typeface="Oswald"/>
                <a:ea typeface="Oswald"/>
                <a:cs typeface="Oswald"/>
                <a:sym typeface="Oswald"/>
              </a:rPr>
              <a:t>BALLOTS ARE TRANSFERRED FROM THE DROP BOX TO A SECURE RECEPTACLE</a:t>
            </a:r>
            <a:endParaRPr sz="2800" b="1">
              <a:solidFill>
                <a:srgbClr val="00AEE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03" name="Google Shape;103;p15"/>
          <p:cNvSpPr txBox="1"/>
          <p:nvPr/>
        </p:nvSpPr>
        <p:spPr>
          <a:xfrm>
            <a:off x="3137325" y="9123350"/>
            <a:ext cx="5985900" cy="13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The tamper-evident seal information is recorded for chain of custody purposes.</a:t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3075675" y="12171207"/>
            <a:ext cx="5570400" cy="4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AEEF"/>
                </a:solidFill>
                <a:latin typeface="Oswald"/>
                <a:ea typeface="Oswald"/>
                <a:cs typeface="Oswald"/>
                <a:sym typeface="Oswald"/>
              </a:rPr>
              <a:t>BALLOTS ARE TRANSPORTED TO THE BALLOT PROCESSING FACILITY</a:t>
            </a:r>
            <a:endParaRPr sz="2800" b="1">
              <a:solidFill>
                <a:srgbClr val="00AEE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05" name="Google Shape;105;p15"/>
          <p:cNvSpPr txBox="1"/>
          <p:nvPr/>
        </p:nvSpPr>
        <p:spPr>
          <a:xfrm>
            <a:off x="3075675" y="13069738"/>
            <a:ext cx="59859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This is done by a trained team of election officials via the previously established and approved route.</a:t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06" name="Google Shape;10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8695" y="4636975"/>
            <a:ext cx="168021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79120" y="8423900"/>
            <a:ext cx="1072134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83107" y="12210825"/>
            <a:ext cx="1264158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5"/>
          <p:cNvSpPr/>
          <p:nvPr/>
        </p:nvSpPr>
        <p:spPr>
          <a:xfrm>
            <a:off x="3893900" y="3795400"/>
            <a:ext cx="1557900" cy="567300"/>
          </a:xfrm>
          <a:prstGeom prst="roundRect">
            <a:avLst>
              <a:gd name="adj" fmla="val 16667"/>
            </a:avLst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5"/>
          <p:cNvSpPr txBox="1"/>
          <p:nvPr/>
        </p:nvSpPr>
        <p:spPr>
          <a:xfrm>
            <a:off x="3967250" y="3795400"/>
            <a:ext cx="1411200" cy="4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STEP #1</a:t>
            </a:r>
            <a:endParaRPr sz="2800" b="1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11" name="Google Shape;111;p15"/>
          <p:cNvSpPr/>
          <p:nvPr/>
        </p:nvSpPr>
        <p:spPr>
          <a:xfrm>
            <a:off x="3893900" y="7448175"/>
            <a:ext cx="1557900" cy="567300"/>
          </a:xfrm>
          <a:prstGeom prst="roundRect">
            <a:avLst>
              <a:gd name="adj" fmla="val 16667"/>
            </a:avLst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5"/>
          <p:cNvSpPr txBox="1"/>
          <p:nvPr/>
        </p:nvSpPr>
        <p:spPr>
          <a:xfrm>
            <a:off x="3967250" y="7448175"/>
            <a:ext cx="1411200" cy="4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STEP #2</a:t>
            </a:r>
            <a:endParaRPr sz="2800" b="1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13" name="Google Shape;113;p15"/>
          <p:cNvSpPr/>
          <p:nvPr/>
        </p:nvSpPr>
        <p:spPr>
          <a:xfrm>
            <a:off x="3893900" y="11481600"/>
            <a:ext cx="1557900" cy="567300"/>
          </a:xfrm>
          <a:prstGeom prst="roundRect">
            <a:avLst>
              <a:gd name="adj" fmla="val 16667"/>
            </a:avLst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5"/>
          <p:cNvSpPr txBox="1"/>
          <p:nvPr/>
        </p:nvSpPr>
        <p:spPr>
          <a:xfrm>
            <a:off x="3967250" y="11481600"/>
            <a:ext cx="1411200" cy="4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STEP #3</a:t>
            </a:r>
            <a:endParaRPr sz="2800" b="1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/>
          <p:nvPr/>
        </p:nvSpPr>
        <p:spPr>
          <a:xfrm>
            <a:off x="-246575" y="-123300"/>
            <a:ext cx="10417800" cy="15791400"/>
          </a:xfrm>
          <a:prstGeom prst="rect">
            <a:avLst/>
          </a:prstGeom>
          <a:solidFill>
            <a:srgbClr val="FFB43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6"/>
          <p:cNvSpPr/>
          <p:nvPr/>
        </p:nvSpPr>
        <p:spPr>
          <a:xfrm>
            <a:off x="421075" y="3092525"/>
            <a:ext cx="9082500" cy="11825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6"/>
          <p:cNvSpPr txBox="1"/>
          <p:nvPr/>
        </p:nvSpPr>
        <p:spPr>
          <a:xfrm>
            <a:off x="940150" y="565488"/>
            <a:ext cx="83733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1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BALLOT DROP BOX</a:t>
            </a:r>
            <a:endParaRPr sz="7100" b="1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2" name="Google Shape;122;p16"/>
          <p:cNvSpPr txBox="1"/>
          <p:nvPr/>
        </p:nvSpPr>
        <p:spPr>
          <a:xfrm>
            <a:off x="487950" y="1506250"/>
            <a:ext cx="90825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100" b="1" i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PICK-UP PROCEDURES</a:t>
            </a:r>
            <a:endParaRPr sz="7100" b="1" i="1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940150" y="541950"/>
            <a:ext cx="83733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b="1">
                <a:solidFill>
                  <a:srgbClr val="565E5C"/>
                </a:solidFill>
                <a:latin typeface="Oswald"/>
                <a:ea typeface="Oswald"/>
                <a:cs typeface="Oswald"/>
                <a:sym typeface="Oswald"/>
              </a:rPr>
              <a:t>BALLOT DROP BOX</a:t>
            </a:r>
            <a:endParaRPr sz="7000" b="1">
              <a:solidFill>
                <a:srgbClr val="565E5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4" name="Google Shape;124;p16"/>
          <p:cNvSpPr txBox="1"/>
          <p:nvPr/>
        </p:nvSpPr>
        <p:spPr>
          <a:xfrm>
            <a:off x="449550" y="1497450"/>
            <a:ext cx="91593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b="1" i="1">
                <a:solidFill>
                  <a:srgbClr val="565E5C"/>
                </a:solidFill>
                <a:latin typeface="Oswald"/>
                <a:ea typeface="Oswald"/>
                <a:cs typeface="Oswald"/>
                <a:sym typeface="Oswald"/>
              </a:rPr>
              <a:t>PICK-UP PROCEDURES</a:t>
            </a:r>
            <a:endParaRPr sz="7000" b="1" i="1">
              <a:solidFill>
                <a:srgbClr val="565E5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5" name="Google Shape;125;p16"/>
          <p:cNvSpPr txBox="1"/>
          <p:nvPr/>
        </p:nvSpPr>
        <p:spPr>
          <a:xfrm>
            <a:off x="3137325" y="4533850"/>
            <a:ext cx="55704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565E5C"/>
                </a:solidFill>
                <a:latin typeface="Oswald"/>
                <a:ea typeface="Oswald"/>
                <a:cs typeface="Oswald"/>
                <a:sym typeface="Oswald"/>
              </a:rPr>
              <a:t>BALLOTS RETRIEVED BY TRAINED ELECTION OFFICIALS</a:t>
            </a:r>
            <a:endParaRPr sz="2800" b="1">
              <a:solidFill>
                <a:srgbClr val="565E5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6" name="Google Shape;126;p16"/>
          <p:cNvSpPr txBox="1"/>
          <p:nvPr/>
        </p:nvSpPr>
        <p:spPr>
          <a:xfrm>
            <a:off x="3137325" y="5497900"/>
            <a:ext cx="56493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Ballot Drop Boxes throughout your jurisdiction are emptied on a schedule by bipartisan teams of officials as available and required by law.</a:t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7" name="Google Shape;127;p16"/>
          <p:cNvSpPr txBox="1"/>
          <p:nvPr/>
        </p:nvSpPr>
        <p:spPr>
          <a:xfrm>
            <a:off x="3137325" y="8159300"/>
            <a:ext cx="59859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565E5C"/>
                </a:solidFill>
                <a:latin typeface="Oswald"/>
                <a:ea typeface="Oswald"/>
                <a:cs typeface="Oswald"/>
                <a:sym typeface="Oswald"/>
              </a:rPr>
              <a:t>BALLOTS ARE TRANSFERRED FROM THE DROP BOX TO A SECURE RECEPTACLE</a:t>
            </a:r>
            <a:endParaRPr sz="2800" b="1">
              <a:solidFill>
                <a:srgbClr val="565E5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8" name="Google Shape;128;p16"/>
          <p:cNvSpPr txBox="1"/>
          <p:nvPr/>
        </p:nvSpPr>
        <p:spPr>
          <a:xfrm>
            <a:off x="3137325" y="9123350"/>
            <a:ext cx="5985900" cy="13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The tamper-evident seal information is recorded for chain of custody purposes.</a:t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9" name="Google Shape;129;p16"/>
          <p:cNvSpPr txBox="1"/>
          <p:nvPr/>
        </p:nvSpPr>
        <p:spPr>
          <a:xfrm>
            <a:off x="3075675" y="12171192"/>
            <a:ext cx="5570400" cy="9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565E5C"/>
                </a:solidFill>
                <a:latin typeface="Oswald"/>
                <a:ea typeface="Oswald"/>
                <a:cs typeface="Oswald"/>
                <a:sym typeface="Oswald"/>
              </a:rPr>
              <a:t>BALLOTS ARE TRANSPORTED TO THE BALLOT PROCESSING FACILITY</a:t>
            </a:r>
            <a:endParaRPr sz="2800" b="1">
              <a:solidFill>
                <a:srgbClr val="565E5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30" name="Google Shape;130;p16"/>
          <p:cNvSpPr txBox="1"/>
          <p:nvPr/>
        </p:nvSpPr>
        <p:spPr>
          <a:xfrm>
            <a:off x="3075675" y="13069738"/>
            <a:ext cx="59859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This is done by a trained team of election officials via the previously established and approved route.</a:t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31" name="Google Shape;13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8695" y="4636975"/>
            <a:ext cx="168021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79120" y="8423900"/>
            <a:ext cx="1072134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83107" y="12210825"/>
            <a:ext cx="1264158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6"/>
          <p:cNvSpPr/>
          <p:nvPr/>
        </p:nvSpPr>
        <p:spPr>
          <a:xfrm>
            <a:off x="3893900" y="3795400"/>
            <a:ext cx="1557900" cy="567300"/>
          </a:xfrm>
          <a:prstGeom prst="roundRect">
            <a:avLst>
              <a:gd name="adj" fmla="val 16667"/>
            </a:avLst>
          </a:prstGeom>
          <a:solidFill>
            <a:srgbClr val="565E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6"/>
          <p:cNvSpPr txBox="1"/>
          <p:nvPr/>
        </p:nvSpPr>
        <p:spPr>
          <a:xfrm>
            <a:off x="3967250" y="3795400"/>
            <a:ext cx="1411200" cy="4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STEP #1</a:t>
            </a:r>
            <a:endParaRPr sz="2800" b="1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36" name="Google Shape;136;p16"/>
          <p:cNvSpPr/>
          <p:nvPr/>
        </p:nvSpPr>
        <p:spPr>
          <a:xfrm>
            <a:off x="3893900" y="7448175"/>
            <a:ext cx="1557900" cy="567300"/>
          </a:xfrm>
          <a:prstGeom prst="roundRect">
            <a:avLst>
              <a:gd name="adj" fmla="val 16667"/>
            </a:avLst>
          </a:prstGeom>
          <a:solidFill>
            <a:srgbClr val="565E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6"/>
          <p:cNvSpPr txBox="1"/>
          <p:nvPr/>
        </p:nvSpPr>
        <p:spPr>
          <a:xfrm>
            <a:off x="3967250" y="7448175"/>
            <a:ext cx="1411200" cy="4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STEP #2</a:t>
            </a:r>
            <a:endParaRPr sz="2800" b="1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38" name="Google Shape;138;p16"/>
          <p:cNvSpPr/>
          <p:nvPr/>
        </p:nvSpPr>
        <p:spPr>
          <a:xfrm>
            <a:off x="3893900" y="11481600"/>
            <a:ext cx="1557900" cy="567300"/>
          </a:xfrm>
          <a:prstGeom prst="roundRect">
            <a:avLst>
              <a:gd name="adj" fmla="val 16667"/>
            </a:avLst>
          </a:prstGeom>
          <a:solidFill>
            <a:srgbClr val="565E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6"/>
          <p:cNvSpPr txBox="1"/>
          <p:nvPr/>
        </p:nvSpPr>
        <p:spPr>
          <a:xfrm>
            <a:off x="3967250" y="11481600"/>
            <a:ext cx="1411200" cy="4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STEP #3</a:t>
            </a:r>
            <a:endParaRPr sz="2800" b="1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Macintosh PowerPoint</Application>
  <PresentationFormat>Custom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Oswald</vt:lpstr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andrewbhaun@gmail.com</cp:lastModifiedBy>
  <cp:revision>1</cp:revision>
  <dcterms:modified xsi:type="dcterms:W3CDTF">2022-10-31T13:40:07Z</dcterms:modified>
</cp:coreProperties>
</file>