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58" r:id="rId2"/>
    <p:sldId id="259" r:id="rId3"/>
  </p:sldIdLst>
  <p:sldSz cx="10058400" cy="15544800"/>
  <p:notesSz cx="6858000" cy="9144000"/>
  <p:embeddedFontLst>
    <p:embeddedFont>
      <p:font typeface="Oswald" pitchFamily="2" charset="77"/>
      <p:regular r:id="rId5"/>
      <p:bold r:id="rId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896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6"/>
    <p:restoredTop sz="94704"/>
  </p:normalViewPr>
  <p:slideViewPr>
    <p:cSldViewPr snapToGrid="0">
      <p:cViewPr varScale="1">
        <p:scale>
          <a:sx n="102" d="100"/>
          <a:sy n="102" d="100"/>
        </p:scale>
        <p:origin x="2816" y="224"/>
      </p:cViewPr>
      <p:guideLst>
        <p:guide orient="horz" pos="4896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5" Type="http://schemas.openxmlformats.org/officeDocument/2006/relationships/font" Target="fonts/font1.fntdata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319941" y="685800"/>
            <a:ext cx="2218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13fd7084cd9_0_47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9941" y="685800"/>
            <a:ext cx="2218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13fd7084cd9_0_4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13fd7084cd9_0_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2319941" y="685800"/>
            <a:ext cx="22188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Google Shape;117;g13fd7084cd9_0_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42879" y="2250271"/>
            <a:ext cx="9372600" cy="62034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1pPr>
            <a:lvl2pPr lvl="1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2pPr>
            <a:lvl3pPr lvl="2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3pPr>
            <a:lvl4pPr lvl="3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4pPr>
            <a:lvl5pPr lvl="4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5pPr>
            <a:lvl6pPr lvl="5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6pPr>
            <a:lvl7pPr lvl="6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7pPr>
            <a:lvl8pPr lvl="7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8pPr>
            <a:lvl9pPr lvl="8" algn="ctr">
              <a:spcBef>
                <a:spcPts val="0"/>
              </a:spcBef>
              <a:spcAft>
                <a:spcPts val="0"/>
              </a:spcAft>
              <a:buSzPts val="9100"/>
              <a:buNone/>
              <a:defRPr sz="91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42870" y="8565356"/>
            <a:ext cx="9372600" cy="23955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42870" y="3342956"/>
            <a:ext cx="9372600" cy="59340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1pPr>
            <a:lvl2pPr lvl="1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2pPr>
            <a:lvl3pPr lvl="2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3pPr>
            <a:lvl4pPr lvl="3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4pPr>
            <a:lvl5pPr lvl="4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5pPr>
            <a:lvl6pPr lvl="5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6pPr>
            <a:lvl7pPr lvl="6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7pPr>
            <a:lvl8pPr lvl="7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8pPr>
            <a:lvl9pPr lvl="8" algn="ctr">
              <a:spcBef>
                <a:spcPts val="0"/>
              </a:spcBef>
              <a:spcAft>
                <a:spcPts val="0"/>
              </a:spcAft>
              <a:buSzPts val="20900"/>
              <a:buNone/>
              <a:defRPr sz="209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42870" y="9526724"/>
            <a:ext cx="9372600" cy="39312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 algn="ctr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 algn="ctr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 algn="ctr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 algn="ctr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42870" y="6500347"/>
            <a:ext cx="9372600" cy="25440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2pPr>
            <a:lvl3pPr lvl="2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3pPr>
            <a:lvl4pPr lvl="3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4pPr>
            <a:lvl5pPr lvl="4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5pPr>
            <a:lvl6pPr lvl="5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6pPr>
            <a:lvl7pPr lvl="6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7pPr>
            <a:lvl8pPr lvl="7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8pPr>
            <a:lvl9pPr lvl="8" algn="ctr">
              <a:spcBef>
                <a:spcPts val="0"/>
              </a:spcBef>
              <a:spcAft>
                <a:spcPts val="0"/>
              </a:spcAft>
              <a:buSzPts val="6300"/>
              <a:buNone/>
              <a:defRPr sz="63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43998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5315640" y="3483036"/>
            <a:ext cx="4399800" cy="103251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49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42870" y="1679147"/>
            <a:ext cx="3088800" cy="22839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42870" y="4199680"/>
            <a:ext cx="3088800" cy="96090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1pPr>
            <a:lvl2pPr marL="914400" lvl="1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2pPr>
            <a:lvl3pPr marL="1371600" lvl="2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3pPr>
            <a:lvl4pPr marL="1828800" lvl="3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4pPr>
            <a:lvl5pPr marL="2286000" lvl="4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5pPr>
            <a:lvl6pPr marL="2743200" lvl="5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6pPr>
            <a:lvl7pPr marL="3200400" lvl="6" indent="-361950"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100"/>
            </a:lvl7pPr>
            <a:lvl8pPr marL="3657600" lvl="7" indent="-361950">
              <a:spcBef>
                <a:spcPts val="0"/>
              </a:spcBef>
              <a:spcAft>
                <a:spcPts val="0"/>
              </a:spcAft>
              <a:buSzPts val="2100"/>
              <a:buChar char="○"/>
              <a:defRPr sz="2100"/>
            </a:lvl8pPr>
            <a:lvl9pPr marL="4114800" lvl="8" indent="-361950">
              <a:spcBef>
                <a:spcPts val="0"/>
              </a:spcBef>
              <a:spcAft>
                <a:spcPts val="0"/>
              </a:spcAft>
              <a:buSzPts val="2100"/>
              <a:buChar char="■"/>
              <a:defRPr sz="21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539275" y="1360453"/>
            <a:ext cx="7004700" cy="123633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1pPr>
            <a:lvl2pPr lvl="1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2pPr>
            <a:lvl3pPr lvl="2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3pPr>
            <a:lvl4pPr lvl="3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4pPr>
            <a:lvl5pPr lvl="4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5pPr>
            <a:lvl6pPr lvl="5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6pPr>
            <a:lvl7pPr lvl="6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7pPr>
            <a:lvl8pPr lvl="7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8pPr>
            <a:lvl9pPr lvl="8">
              <a:spcBef>
                <a:spcPts val="0"/>
              </a:spcBef>
              <a:spcAft>
                <a:spcPts val="0"/>
              </a:spcAft>
              <a:buSzPts val="8400"/>
              <a:buNone/>
              <a:defRPr sz="84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378"/>
            <a:ext cx="5029200" cy="155448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59150" tIns="159150" rIns="159150" bIns="15915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92050" y="3726929"/>
            <a:ext cx="4449600" cy="4479900"/>
          </a:xfrm>
          <a:prstGeom prst="rect">
            <a:avLst/>
          </a:prstGeom>
        </p:spPr>
        <p:txBody>
          <a:bodyPr spcFirstLastPara="1" wrap="square" lIns="159150" tIns="159150" rIns="159150" bIns="15915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1pPr>
            <a:lvl2pPr lvl="1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2pPr>
            <a:lvl3pPr lvl="2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3pPr>
            <a:lvl4pPr lvl="3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4pPr>
            <a:lvl5pPr lvl="4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5pPr>
            <a:lvl6pPr lvl="5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6pPr>
            <a:lvl7pPr lvl="6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7pPr>
            <a:lvl8pPr lvl="7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8pPr>
            <a:lvl9pPr lvl="8" algn="ctr">
              <a:spcBef>
                <a:spcPts val="0"/>
              </a:spcBef>
              <a:spcAft>
                <a:spcPts val="0"/>
              </a:spcAft>
              <a:buSzPts val="7300"/>
              <a:buNone/>
              <a:defRPr sz="73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92050" y="8471516"/>
            <a:ext cx="4449600" cy="3732600"/>
          </a:xfrm>
          <a:prstGeom prst="rect">
            <a:avLst/>
          </a:prstGeom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5433450" y="2188316"/>
            <a:ext cx="4220700" cy="11167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marL="457200" lvl="0" indent="-425450">
              <a:spcBef>
                <a:spcPts val="0"/>
              </a:spcBef>
              <a:spcAft>
                <a:spcPts val="0"/>
              </a:spcAft>
              <a:buSzPts val="3100"/>
              <a:buChar char="●"/>
              <a:defRPr/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42870" y="12785738"/>
            <a:ext cx="6598800" cy="18288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1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42870" y="1344964"/>
            <a:ext cx="9372600" cy="1730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900"/>
              <a:buNone/>
              <a:defRPr sz="49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42870" y="3483036"/>
            <a:ext cx="9372600" cy="103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t" anchorCtr="0">
            <a:normAutofit/>
          </a:bodyPr>
          <a:lstStyle>
            <a:lvl1pPr marL="457200" lvl="0" indent="-4254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100"/>
              <a:buChar char="●"/>
              <a:defRPr sz="3100">
                <a:solidFill>
                  <a:schemeClr val="dk2"/>
                </a:solidFill>
              </a:defRPr>
            </a:lvl1pPr>
            <a:lvl2pPr marL="914400" lvl="1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2pPr>
            <a:lvl3pPr marL="1371600" lvl="2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3pPr>
            <a:lvl4pPr marL="1828800" lvl="3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4pPr>
            <a:lvl5pPr marL="2286000" lvl="4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5pPr>
            <a:lvl6pPr marL="2743200" lvl="5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6pPr>
            <a:lvl7pPr marL="3200400" lvl="6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●"/>
              <a:defRPr sz="2400">
                <a:solidFill>
                  <a:schemeClr val="dk2"/>
                </a:solidFill>
              </a:defRPr>
            </a:lvl7pPr>
            <a:lvl8pPr marL="3657600" lvl="7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○"/>
              <a:defRPr sz="2400">
                <a:solidFill>
                  <a:schemeClr val="dk2"/>
                </a:solidFill>
              </a:defRPr>
            </a:lvl8pPr>
            <a:lvl9pPr marL="4114800" lvl="8" indent="-381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400"/>
              <a:buChar char="■"/>
              <a:defRPr sz="24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9319704" y="14093277"/>
            <a:ext cx="603600" cy="1189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59150" tIns="159150" rIns="159150" bIns="159150" anchor="ctr" anchorCtr="0">
            <a:normAutofit/>
          </a:bodyPr>
          <a:lstStyle>
            <a:lvl1pPr lvl="0" algn="r">
              <a:buNone/>
              <a:defRPr sz="1700">
                <a:solidFill>
                  <a:schemeClr val="dk2"/>
                </a:solidFill>
              </a:defRPr>
            </a:lvl1pPr>
            <a:lvl2pPr lvl="1" algn="r">
              <a:buNone/>
              <a:defRPr sz="1700">
                <a:solidFill>
                  <a:schemeClr val="dk2"/>
                </a:solidFill>
              </a:defRPr>
            </a:lvl2pPr>
            <a:lvl3pPr lvl="2" algn="r">
              <a:buNone/>
              <a:defRPr sz="1700">
                <a:solidFill>
                  <a:schemeClr val="dk2"/>
                </a:solidFill>
              </a:defRPr>
            </a:lvl3pPr>
            <a:lvl4pPr lvl="3" algn="r">
              <a:buNone/>
              <a:defRPr sz="1700">
                <a:solidFill>
                  <a:schemeClr val="dk2"/>
                </a:solidFill>
              </a:defRPr>
            </a:lvl4pPr>
            <a:lvl5pPr lvl="4" algn="r">
              <a:buNone/>
              <a:defRPr sz="1700">
                <a:solidFill>
                  <a:schemeClr val="dk2"/>
                </a:solidFill>
              </a:defRPr>
            </a:lvl5pPr>
            <a:lvl6pPr lvl="5" algn="r">
              <a:buNone/>
              <a:defRPr sz="1700">
                <a:solidFill>
                  <a:schemeClr val="dk2"/>
                </a:solidFill>
              </a:defRPr>
            </a:lvl6pPr>
            <a:lvl7pPr lvl="6" algn="r">
              <a:buNone/>
              <a:defRPr sz="1700">
                <a:solidFill>
                  <a:schemeClr val="dk2"/>
                </a:solidFill>
              </a:defRPr>
            </a:lvl7pPr>
            <a:lvl8pPr lvl="7" algn="r">
              <a:buNone/>
              <a:defRPr sz="1700">
                <a:solidFill>
                  <a:schemeClr val="dk2"/>
                </a:solidFill>
              </a:defRPr>
            </a:lvl8pPr>
            <a:lvl9pPr lvl="8" algn="r">
              <a:buNone/>
              <a:defRPr sz="17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5"/>
          <p:cNvSpPr/>
          <p:nvPr/>
        </p:nvSpPr>
        <p:spPr>
          <a:xfrm>
            <a:off x="-246575" y="-123300"/>
            <a:ext cx="10417800" cy="15791400"/>
          </a:xfrm>
          <a:prstGeom prst="rect">
            <a:avLst/>
          </a:prstGeom>
          <a:solidFill>
            <a:srgbClr val="25408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5"/>
          <p:cNvSpPr txBox="1"/>
          <p:nvPr/>
        </p:nvSpPr>
        <p:spPr>
          <a:xfrm>
            <a:off x="750025" y="541950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BALLOT DROP BOX</a:t>
            </a:r>
            <a:endParaRPr sz="70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8" name="Google Shape;98;p15"/>
          <p:cNvSpPr txBox="1"/>
          <p:nvPr/>
        </p:nvSpPr>
        <p:spPr>
          <a:xfrm>
            <a:off x="570300" y="1497450"/>
            <a:ext cx="89178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i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PICK-UP PROCEDURES</a:t>
            </a:r>
            <a:endParaRPr sz="7000" i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99" name="Google Shape;99;p15"/>
          <p:cNvSpPr/>
          <p:nvPr/>
        </p:nvSpPr>
        <p:spPr>
          <a:xfrm>
            <a:off x="421075" y="3092525"/>
            <a:ext cx="9082500" cy="1182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15"/>
          <p:cNvSpPr txBox="1"/>
          <p:nvPr/>
        </p:nvSpPr>
        <p:spPr>
          <a:xfrm>
            <a:off x="3137325" y="4533850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BALLOTS RETRIEVED BY TRAINED ELECTION OFFICIALS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1" name="Google Shape;101;p15"/>
          <p:cNvSpPr txBox="1"/>
          <p:nvPr/>
        </p:nvSpPr>
        <p:spPr>
          <a:xfrm>
            <a:off x="3137325" y="5497900"/>
            <a:ext cx="5649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Ballot Drop Boxes throughout your jurisdiction are emptied on a schedule by bipartisan teams of officials as available and required by law.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2" name="Google Shape;102;p15"/>
          <p:cNvSpPr txBox="1"/>
          <p:nvPr/>
        </p:nvSpPr>
        <p:spPr>
          <a:xfrm>
            <a:off x="3137325" y="8159300"/>
            <a:ext cx="59859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BALLOTS ARE TRANSFERRED FROM THE DROP BOX TO A SECURE RECEPTACLE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3" name="Google Shape;103;p15"/>
          <p:cNvSpPr txBox="1"/>
          <p:nvPr/>
        </p:nvSpPr>
        <p:spPr>
          <a:xfrm>
            <a:off x="3137325" y="9123350"/>
            <a:ext cx="5985900" cy="1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The tamper-evident seal information is recorded for chain of custody purposes.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4" name="Google Shape;104;p15"/>
          <p:cNvSpPr txBox="1"/>
          <p:nvPr/>
        </p:nvSpPr>
        <p:spPr>
          <a:xfrm>
            <a:off x="3075675" y="12171207"/>
            <a:ext cx="5570400" cy="4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00AEEF"/>
                </a:solidFill>
                <a:latin typeface="Oswald"/>
                <a:ea typeface="Oswald"/>
                <a:cs typeface="Oswald"/>
                <a:sym typeface="Oswald"/>
              </a:rPr>
              <a:t>BALLOTS ARE TRANSPORTED TO THE BALLOT PROCESSING FACILITY</a:t>
            </a:r>
            <a:endParaRPr sz="2800" b="1">
              <a:solidFill>
                <a:srgbClr val="00AEEF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3075675" y="13069738"/>
            <a:ext cx="59859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This is done by a trained team of election officials via the previously established and approved route.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06" name="Google Shape;106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8695" y="4636975"/>
            <a:ext cx="168021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7" name="Google Shape;107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79120" y="8423900"/>
            <a:ext cx="1072134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8" name="Google Shape;108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83107" y="12210825"/>
            <a:ext cx="1264158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09" name="Google Shape;109;p15"/>
          <p:cNvSpPr/>
          <p:nvPr/>
        </p:nvSpPr>
        <p:spPr>
          <a:xfrm>
            <a:off x="3893900" y="3795400"/>
            <a:ext cx="1557900" cy="567300"/>
          </a:xfrm>
          <a:prstGeom prst="roundRect">
            <a:avLst>
              <a:gd name="adj" fmla="val 16667"/>
            </a:avLst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5"/>
          <p:cNvSpPr txBox="1"/>
          <p:nvPr/>
        </p:nvSpPr>
        <p:spPr>
          <a:xfrm>
            <a:off x="3967250" y="3795400"/>
            <a:ext cx="14112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STEP #1</a:t>
            </a:r>
            <a:endParaRPr sz="28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1" name="Google Shape;111;p15"/>
          <p:cNvSpPr/>
          <p:nvPr/>
        </p:nvSpPr>
        <p:spPr>
          <a:xfrm>
            <a:off x="3893900" y="7448175"/>
            <a:ext cx="1557900" cy="567300"/>
          </a:xfrm>
          <a:prstGeom prst="roundRect">
            <a:avLst>
              <a:gd name="adj" fmla="val 16667"/>
            </a:avLst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15"/>
          <p:cNvSpPr txBox="1"/>
          <p:nvPr/>
        </p:nvSpPr>
        <p:spPr>
          <a:xfrm>
            <a:off x="3967250" y="7448175"/>
            <a:ext cx="14112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STEP #2</a:t>
            </a:r>
            <a:endParaRPr sz="28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13" name="Google Shape;113;p15"/>
          <p:cNvSpPr/>
          <p:nvPr/>
        </p:nvSpPr>
        <p:spPr>
          <a:xfrm>
            <a:off x="3893900" y="11481600"/>
            <a:ext cx="1557900" cy="567300"/>
          </a:xfrm>
          <a:prstGeom prst="roundRect">
            <a:avLst>
              <a:gd name="adj" fmla="val 16667"/>
            </a:avLst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5"/>
          <p:cNvSpPr txBox="1"/>
          <p:nvPr/>
        </p:nvSpPr>
        <p:spPr>
          <a:xfrm>
            <a:off x="3967250" y="11481600"/>
            <a:ext cx="14112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STEP #3</a:t>
            </a:r>
            <a:endParaRPr sz="28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p16"/>
          <p:cNvSpPr/>
          <p:nvPr/>
        </p:nvSpPr>
        <p:spPr>
          <a:xfrm>
            <a:off x="-246575" y="-123300"/>
            <a:ext cx="10417800" cy="15791400"/>
          </a:xfrm>
          <a:prstGeom prst="rect">
            <a:avLst/>
          </a:prstGeom>
          <a:solidFill>
            <a:srgbClr val="FFB436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6"/>
          <p:cNvSpPr/>
          <p:nvPr/>
        </p:nvSpPr>
        <p:spPr>
          <a:xfrm>
            <a:off x="421075" y="3092525"/>
            <a:ext cx="9082500" cy="11825400"/>
          </a:xfrm>
          <a:prstGeom prst="roundRect">
            <a:avLst>
              <a:gd name="adj" fmla="val 16667"/>
            </a:avLst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6"/>
          <p:cNvSpPr txBox="1"/>
          <p:nvPr/>
        </p:nvSpPr>
        <p:spPr>
          <a:xfrm>
            <a:off x="940150" y="565488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BALLOT DROP BOX</a:t>
            </a:r>
            <a:endParaRPr sz="71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2" name="Google Shape;122;p16"/>
          <p:cNvSpPr txBox="1"/>
          <p:nvPr/>
        </p:nvSpPr>
        <p:spPr>
          <a:xfrm>
            <a:off x="487950" y="1506250"/>
            <a:ext cx="90825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100" b="1" i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PICK-UP PROCEDURES</a:t>
            </a:r>
            <a:endParaRPr sz="7100" b="1" i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3" name="Google Shape;123;p16"/>
          <p:cNvSpPr txBox="1"/>
          <p:nvPr/>
        </p:nvSpPr>
        <p:spPr>
          <a:xfrm>
            <a:off x="940150" y="541950"/>
            <a:ext cx="8373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 DROP BOX</a:t>
            </a:r>
            <a:endParaRPr sz="70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4" name="Google Shape;124;p16"/>
          <p:cNvSpPr txBox="1"/>
          <p:nvPr/>
        </p:nvSpPr>
        <p:spPr>
          <a:xfrm>
            <a:off x="449550" y="1497450"/>
            <a:ext cx="9159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7000" b="1" i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PICK-UP PROCEDURES</a:t>
            </a:r>
            <a:endParaRPr sz="7000" b="1" i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5" name="Google Shape;125;p16"/>
          <p:cNvSpPr txBox="1"/>
          <p:nvPr/>
        </p:nvSpPr>
        <p:spPr>
          <a:xfrm>
            <a:off x="3137325" y="4533850"/>
            <a:ext cx="55704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BALLOTS RETRIEVED BY TRAINED ELECTION OFFICIALS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6" name="Google Shape;126;p16"/>
          <p:cNvSpPr txBox="1"/>
          <p:nvPr/>
        </p:nvSpPr>
        <p:spPr>
          <a:xfrm>
            <a:off x="3137325" y="5497900"/>
            <a:ext cx="56493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Ballot Drop Boxes throughout your jurisdiction are emptied on a schedule by bipartisan teams of officials as available and required by law.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7" name="Google Shape;127;p16"/>
          <p:cNvSpPr txBox="1"/>
          <p:nvPr/>
        </p:nvSpPr>
        <p:spPr>
          <a:xfrm>
            <a:off x="3137325" y="8159300"/>
            <a:ext cx="5985900" cy="84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BALLOTS ARE TRANSFERRED FROM THE DROP BOX TO A SECURE RECEPTACLE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8" name="Google Shape;128;p16"/>
          <p:cNvSpPr txBox="1"/>
          <p:nvPr/>
        </p:nvSpPr>
        <p:spPr>
          <a:xfrm>
            <a:off x="3137325" y="9123350"/>
            <a:ext cx="5985900" cy="13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The tamper-evident seal information is recorded for chain of custody purposes.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29" name="Google Shape;129;p16"/>
          <p:cNvSpPr txBox="1"/>
          <p:nvPr/>
        </p:nvSpPr>
        <p:spPr>
          <a:xfrm>
            <a:off x="3075675" y="12171192"/>
            <a:ext cx="5570400" cy="97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rgbClr val="565E5C"/>
                </a:solidFill>
                <a:latin typeface="Oswald"/>
                <a:ea typeface="Oswald"/>
                <a:cs typeface="Oswald"/>
                <a:sym typeface="Oswald"/>
              </a:rPr>
              <a:t>BALLOTS ARE TRANSPORTED TO THE BALLOT PROCESSING FACILITY</a:t>
            </a:r>
            <a:endParaRPr sz="2800" b="1">
              <a:solidFill>
                <a:srgbClr val="565E5C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0" name="Google Shape;130;p16"/>
          <p:cNvSpPr txBox="1"/>
          <p:nvPr/>
        </p:nvSpPr>
        <p:spPr>
          <a:xfrm>
            <a:off x="3075675" y="13069738"/>
            <a:ext cx="5985900" cy="78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Oswald"/>
                <a:ea typeface="Oswald"/>
                <a:cs typeface="Oswald"/>
                <a:sym typeface="Oswald"/>
              </a:rPr>
              <a:t>This is done by a trained team of election officials via the previously established and approved route.</a:t>
            </a:r>
            <a:endParaRPr sz="2400">
              <a:solidFill>
                <a:schemeClr val="dk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pic>
        <p:nvPicPr>
          <p:cNvPr id="131" name="Google Shape;131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88695" y="4636975"/>
            <a:ext cx="1680210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2" name="Google Shape;132;p1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379120" y="8423900"/>
            <a:ext cx="1072134" cy="1600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3" name="Google Shape;133;p16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283107" y="12210825"/>
            <a:ext cx="1264158" cy="16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6"/>
          <p:cNvSpPr/>
          <p:nvPr/>
        </p:nvSpPr>
        <p:spPr>
          <a:xfrm>
            <a:off x="3893900" y="3795400"/>
            <a:ext cx="1557900" cy="567300"/>
          </a:xfrm>
          <a:prstGeom prst="roundRect">
            <a:avLst>
              <a:gd name="adj" fmla="val 16667"/>
            </a:avLst>
          </a:prstGeom>
          <a:solidFill>
            <a:srgbClr val="565E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16"/>
          <p:cNvSpPr txBox="1"/>
          <p:nvPr/>
        </p:nvSpPr>
        <p:spPr>
          <a:xfrm>
            <a:off x="3967250" y="3795400"/>
            <a:ext cx="14112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STEP #1</a:t>
            </a:r>
            <a:endParaRPr sz="28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6" name="Google Shape;136;p16"/>
          <p:cNvSpPr/>
          <p:nvPr/>
        </p:nvSpPr>
        <p:spPr>
          <a:xfrm>
            <a:off x="3893900" y="7448175"/>
            <a:ext cx="1557900" cy="567300"/>
          </a:xfrm>
          <a:prstGeom prst="roundRect">
            <a:avLst>
              <a:gd name="adj" fmla="val 16667"/>
            </a:avLst>
          </a:prstGeom>
          <a:solidFill>
            <a:srgbClr val="565E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16"/>
          <p:cNvSpPr txBox="1"/>
          <p:nvPr/>
        </p:nvSpPr>
        <p:spPr>
          <a:xfrm>
            <a:off x="3967250" y="7448175"/>
            <a:ext cx="14112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STEP #2</a:t>
            </a:r>
            <a:endParaRPr sz="28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  <p:sp>
        <p:nvSpPr>
          <p:cNvPr id="138" name="Google Shape;138;p16"/>
          <p:cNvSpPr/>
          <p:nvPr/>
        </p:nvSpPr>
        <p:spPr>
          <a:xfrm>
            <a:off x="3893900" y="11481600"/>
            <a:ext cx="1557900" cy="567300"/>
          </a:xfrm>
          <a:prstGeom prst="roundRect">
            <a:avLst>
              <a:gd name="adj" fmla="val 16667"/>
            </a:avLst>
          </a:prstGeom>
          <a:solidFill>
            <a:srgbClr val="565E5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6"/>
          <p:cNvSpPr txBox="1"/>
          <p:nvPr/>
        </p:nvSpPr>
        <p:spPr>
          <a:xfrm>
            <a:off x="3967250" y="11481600"/>
            <a:ext cx="1411200" cy="44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800" b="1">
                <a:solidFill>
                  <a:schemeClr val="lt1"/>
                </a:solidFill>
                <a:latin typeface="Oswald"/>
                <a:ea typeface="Oswald"/>
                <a:cs typeface="Oswald"/>
                <a:sym typeface="Oswald"/>
              </a:rPr>
              <a:t>STEP #3</a:t>
            </a:r>
            <a:endParaRPr sz="2800" b="1">
              <a:solidFill>
                <a:schemeClr val="lt1"/>
              </a:solidFill>
              <a:latin typeface="Oswald"/>
              <a:ea typeface="Oswald"/>
              <a:cs typeface="Oswald"/>
              <a:sym typeface="Oswald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189</Words>
  <Application>Microsoft Macintosh PowerPoint</Application>
  <PresentationFormat>Custom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Oswald</vt:lpstr>
      <vt:lpstr>Arial</vt:lpstr>
      <vt:lpstr>Simple Light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andrewbhaun@gmail.com</cp:lastModifiedBy>
  <cp:revision>1</cp:revision>
  <dcterms:modified xsi:type="dcterms:W3CDTF">2022-10-31T13:40:07Z</dcterms:modified>
</cp:coreProperties>
</file>